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5" r:id="rId2"/>
    <p:sldId id="259" r:id="rId3"/>
    <p:sldId id="269" r:id="rId4"/>
    <p:sldId id="273" r:id="rId5"/>
    <p:sldId id="271" r:id="rId6"/>
    <p:sldId id="275" r:id="rId7"/>
    <p:sldId id="27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3" autoAdjust="0"/>
    <p:restoredTop sz="94660"/>
  </p:normalViewPr>
  <p:slideViewPr>
    <p:cSldViewPr snapToGrid="0">
      <p:cViewPr varScale="1">
        <p:scale>
          <a:sx n="76" d="100"/>
          <a:sy n="76" d="100"/>
        </p:scale>
        <p:origin x="10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07F179-76B7-46F5-8FAC-FB2F87081156}" type="datetimeFigureOut">
              <a:rPr lang="en-US" smtClean="0"/>
              <a:t>2/20/2023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AE6FAC-DA23-463A-BB53-479C4B20B2FE}" type="slidenum">
              <a:rPr lang="en-US" smtClean="0"/>
              <a:t>‹#›</a:t>
            </a:fld>
            <a:endParaRPr lang="en-US"/>
          </a:p>
        </p:txBody>
      </p:sp>
    </p:spTree>
    <p:extLst>
      <p:ext uri="{BB962C8B-B14F-4D97-AF65-F5344CB8AC3E}">
        <p14:creationId xmlns:p14="http://schemas.microsoft.com/office/powerpoint/2010/main" val="2305153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ee38cb6ac9_0_3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ee38cb6ac9_0_3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ee38cb6ac9_0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ee38cb6ac9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Revise frequency and length of sessions based on your needs. Depending on whether this is going to be in person or online explain how you will conduct the discussions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ee38cb6ac9_0_3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ee38cb6ac9_0_3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ee38cb6ac9_0_3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 name="Google Shape;389;gee38cb6ac9_0_3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Can go around and each group shares. You can also use chat or Pollev to have people share. You can also have everyone contribute their ideas to a Padlet.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ee38cb6ac9_0_3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ee38cb6ac9_0_3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go around and each group shares. You can also use chat or Pollev to have people share. You can also have everyone contribute their ideas to a Padlet.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ee38cb6ac9_0_3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ee38cb6ac9_0_3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 participants share their answers you can make a list in a google doc or have participants share their answers in a padlet</a:t>
            </a:r>
            <a:endParaRPr/>
          </a:p>
        </p:txBody>
      </p:sp>
    </p:spTree>
    <p:extLst>
      <p:ext uri="{BB962C8B-B14F-4D97-AF65-F5344CB8AC3E}">
        <p14:creationId xmlns:p14="http://schemas.microsoft.com/office/powerpoint/2010/main" val="2090086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ee38cb6ac9_0_3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ee38cb6ac9_0_3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 participants share their answers you can make a list in a google doc or have participants share their answers in a padlet</a:t>
            </a:r>
            <a:endParaRPr/>
          </a:p>
        </p:txBody>
      </p:sp>
    </p:spTree>
    <p:extLst>
      <p:ext uri="{BB962C8B-B14F-4D97-AF65-F5344CB8AC3E}">
        <p14:creationId xmlns:p14="http://schemas.microsoft.com/office/powerpoint/2010/main" val="3144602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9790671" y="4546233"/>
            <a:ext cx="2255229" cy="2310064"/>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29" name="Google Shape;29;p2"/>
          <p:cNvGrpSpPr/>
          <p:nvPr/>
        </p:nvGrpSpPr>
        <p:grpSpPr>
          <a:xfrm>
            <a:off x="6724671" y="0"/>
            <a:ext cx="5085429" cy="5118803"/>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6" name="Google Shape;46;p2"/>
          <p:cNvSpPr txBox="1">
            <a:spLocks noGrp="1"/>
          </p:cNvSpPr>
          <p:nvPr>
            <p:ph type="ctrTitle"/>
          </p:nvPr>
        </p:nvSpPr>
        <p:spPr>
          <a:xfrm>
            <a:off x="1098667" y="2151751"/>
            <a:ext cx="5674000" cy="24972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4800">
                <a:solidFill>
                  <a:schemeClr val="lt1"/>
                </a:solidFill>
              </a:defRPr>
            </a:lvl1pPr>
            <a:lvl2pPr lvl="1">
              <a:spcBef>
                <a:spcPts val="0"/>
              </a:spcBef>
              <a:spcAft>
                <a:spcPts val="0"/>
              </a:spcAft>
              <a:buClr>
                <a:schemeClr val="lt1"/>
              </a:buClr>
              <a:buSzPts val="3600"/>
              <a:buNone/>
              <a:defRPr sz="4800">
                <a:solidFill>
                  <a:schemeClr val="lt1"/>
                </a:solidFill>
              </a:defRPr>
            </a:lvl2pPr>
            <a:lvl3pPr lvl="2">
              <a:spcBef>
                <a:spcPts val="0"/>
              </a:spcBef>
              <a:spcAft>
                <a:spcPts val="0"/>
              </a:spcAft>
              <a:buClr>
                <a:schemeClr val="lt1"/>
              </a:buClr>
              <a:buSzPts val="3600"/>
              <a:buNone/>
              <a:defRPr sz="4800">
                <a:solidFill>
                  <a:schemeClr val="lt1"/>
                </a:solidFill>
              </a:defRPr>
            </a:lvl3pPr>
            <a:lvl4pPr lvl="3">
              <a:spcBef>
                <a:spcPts val="0"/>
              </a:spcBef>
              <a:spcAft>
                <a:spcPts val="0"/>
              </a:spcAft>
              <a:buClr>
                <a:schemeClr val="lt1"/>
              </a:buClr>
              <a:buSzPts val="3600"/>
              <a:buNone/>
              <a:defRPr sz="4800">
                <a:solidFill>
                  <a:schemeClr val="lt1"/>
                </a:solidFill>
              </a:defRPr>
            </a:lvl4pPr>
            <a:lvl5pPr lvl="4">
              <a:spcBef>
                <a:spcPts val="0"/>
              </a:spcBef>
              <a:spcAft>
                <a:spcPts val="0"/>
              </a:spcAft>
              <a:buClr>
                <a:schemeClr val="lt1"/>
              </a:buClr>
              <a:buSzPts val="3600"/>
              <a:buNone/>
              <a:defRPr sz="4800">
                <a:solidFill>
                  <a:schemeClr val="lt1"/>
                </a:solidFill>
              </a:defRPr>
            </a:lvl5pPr>
            <a:lvl6pPr lvl="5">
              <a:spcBef>
                <a:spcPts val="0"/>
              </a:spcBef>
              <a:spcAft>
                <a:spcPts val="0"/>
              </a:spcAft>
              <a:buClr>
                <a:schemeClr val="lt1"/>
              </a:buClr>
              <a:buSzPts val="3600"/>
              <a:buNone/>
              <a:defRPr sz="4800">
                <a:solidFill>
                  <a:schemeClr val="lt1"/>
                </a:solidFill>
              </a:defRPr>
            </a:lvl6pPr>
            <a:lvl7pPr lvl="6">
              <a:spcBef>
                <a:spcPts val="0"/>
              </a:spcBef>
              <a:spcAft>
                <a:spcPts val="0"/>
              </a:spcAft>
              <a:buClr>
                <a:schemeClr val="lt1"/>
              </a:buClr>
              <a:buSzPts val="3600"/>
              <a:buNone/>
              <a:defRPr sz="4800">
                <a:solidFill>
                  <a:schemeClr val="lt1"/>
                </a:solidFill>
              </a:defRPr>
            </a:lvl7pPr>
            <a:lvl8pPr lvl="7">
              <a:spcBef>
                <a:spcPts val="0"/>
              </a:spcBef>
              <a:spcAft>
                <a:spcPts val="0"/>
              </a:spcAft>
              <a:buClr>
                <a:schemeClr val="lt1"/>
              </a:buClr>
              <a:buSzPts val="3600"/>
              <a:buNone/>
              <a:defRPr sz="4800">
                <a:solidFill>
                  <a:schemeClr val="lt1"/>
                </a:solidFill>
              </a:defRPr>
            </a:lvl8pPr>
            <a:lvl9pPr lvl="8">
              <a:spcBef>
                <a:spcPts val="0"/>
              </a:spcBef>
              <a:spcAft>
                <a:spcPts val="0"/>
              </a:spcAft>
              <a:buClr>
                <a:schemeClr val="lt1"/>
              </a:buClr>
              <a:buSzPts val="3600"/>
              <a:buNone/>
              <a:defRPr sz="4800">
                <a:solidFill>
                  <a:schemeClr val="lt1"/>
                </a:solidFill>
              </a:defRPr>
            </a:lvl9pPr>
          </a:lstStyle>
          <a:p>
            <a:endParaRPr/>
          </a:p>
        </p:txBody>
      </p:sp>
      <p:sp>
        <p:nvSpPr>
          <p:cNvPr id="47" name="Google Shape;47;p2"/>
          <p:cNvSpPr txBox="1">
            <a:spLocks noGrp="1"/>
          </p:cNvSpPr>
          <p:nvPr>
            <p:ph type="subTitle" idx="1"/>
          </p:nvPr>
        </p:nvSpPr>
        <p:spPr>
          <a:xfrm>
            <a:off x="1098667" y="4795067"/>
            <a:ext cx="5674000" cy="92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2133">
                <a:solidFill>
                  <a:schemeClr val="lt1"/>
                </a:solidFill>
              </a:defRPr>
            </a:lvl1pPr>
            <a:lvl2pPr lvl="1">
              <a:lnSpc>
                <a:spcPct val="100000"/>
              </a:lnSpc>
              <a:spcBef>
                <a:spcPts val="0"/>
              </a:spcBef>
              <a:spcAft>
                <a:spcPts val="0"/>
              </a:spcAft>
              <a:buClr>
                <a:schemeClr val="lt1"/>
              </a:buClr>
              <a:buSzPts val="1600"/>
              <a:buNone/>
              <a:defRPr sz="2133">
                <a:solidFill>
                  <a:schemeClr val="lt1"/>
                </a:solidFill>
              </a:defRPr>
            </a:lvl2pPr>
            <a:lvl3pPr lvl="2">
              <a:lnSpc>
                <a:spcPct val="100000"/>
              </a:lnSpc>
              <a:spcBef>
                <a:spcPts val="0"/>
              </a:spcBef>
              <a:spcAft>
                <a:spcPts val="0"/>
              </a:spcAft>
              <a:buClr>
                <a:schemeClr val="lt1"/>
              </a:buClr>
              <a:buSzPts val="1600"/>
              <a:buNone/>
              <a:defRPr sz="2133">
                <a:solidFill>
                  <a:schemeClr val="lt1"/>
                </a:solidFill>
              </a:defRPr>
            </a:lvl3pPr>
            <a:lvl4pPr lvl="3">
              <a:lnSpc>
                <a:spcPct val="100000"/>
              </a:lnSpc>
              <a:spcBef>
                <a:spcPts val="0"/>
              </a:spcBef>
              <a:spcAft>
                <a:spcPts val="0"/>
              </a:spcAft>
              <a:buClr>
                <a:schemeClr val="lt1"/>
              </a:buClr>
              <a:buSzPts val="1600"/>
              <a:buNone/>
              <a:defRPr sz="2133">
                <a:solidFill>
                  <a:schemeClr val="lt1"/>
                </a:solidFill>
              </a:defRPr>
            </a:lvl4pPr>
            <a:lvl5pPr lvl="4">
              <a:lnSpc>
                <a:spcPct val="100000"/>
              </a:lnSpc>
              <a:spcBef>
                <a:spcPts val="0"/>
              </a:spcBef>
              <a:spcAft>
                <a:spcPts val="0"/>
              </a:spcAft>
              <a:buClr>
                <a:schemeClr val="lt1"/>
              </a:buClr>
              <a:buSzPts val="1600"/>
              <a:buNone/>
              <a:defRPr sz="2133">
                <a:solidFill>
                  <a:schemeClr val="lt1"/>
                </a:solidFill>
              </a:defRPr>
            </a:lvl5pPr>
            <a:lvl6pPr lvl="5">
              <a:lnSpc>
                <a:spcPct val="100000"/>
              </a:lnSpc>
              <a:spcBef>
                <a:spcPts val="0"/>
              </a:spcBef>
              <a:spcAft>
                <a:spcPts val="0"/>
              </a:spcAft>
              <a:buClr>
                <a:schemeClr val="lt1"/>
              </a:buClr>
              <a:buSzPts val="1600"/>
              <a:buNone/>
              <a:defRPr sz="2133">
                <a:solidFill>
                  <a:schemeClr val="lt1"/>
                </a:solidFill>
              </a:defRPr>
            </a:lvl6pPr>
            <a:lvl7pPr lvl="6">
              <a:lnSpc>
                <a:spcPct val="100000"/>
              </a:lnSpc>
              <a:spcBef>
                <a:spcPts val="0"/>
              </a:spcBef>
              <a:spcAft>
                <a:spcPts val="0"/>
              </a:spcAft>
              <a:buClr>
                <a:schemeClr val="lt1"/>
              </a:buClr>
              <a:buSzPts val="1600"/>
              <a:buNone/>
              <a:defRPr sz="2133">
                <a:solidFill>
                  <a:schemeClr val="lt1"/>
                </a:solidFill>
              </a:defRPr>
            </a:lvl7pPr>
            <a:lvl8pPr lvl="7">
              <a:lnSpc>
                <a:spcPct val="100000"/>
              </a:lnSpc>
              <a:spcBef>
                <a:spcPts val="0"/>
              </a:spcBef>
              <a:spcAft>
                <a:spcPts val="0"/>
              </a:spcAft>
              <a:buClr>
                <a:schemeClr val="lt1"/>
              </a:buClr>
              <a:buSzPts val="1600"/>
              <a:buNone/>
              <a:defRPr sz="2133">
                <a:solidFill>
                  <a:schemeClr val="lt1"/>
                </a:solidFill>
              </a:defRPr>
            </a:lvl8pPr>
            <a:lvl9pPr lvl="8">
              <a:lnSpc>
                <a:spcPct val="100000"/>
              </a:lnSpc>
              <a:spcBef>
                <a:spcPts val="0"/>
              </a:spcBef>
              <a:spcAft>
                <a:spcPts val="0"/>
              </a:spcAft>
              <a:buClr>
                <a:schemeClr val="lt1"/>
              </a:buClr>
              <a:buSzPts val="1600"/>
              <a:buNone/>
              <a:defRPr sz="2133">
                <a:solidFill>
                  <a:schemeClr val="lt1"/>
                </a:solidFill>
              </a:defRPr>
            </a:lvl9pPr>
          </a:lstStyle>
          <a:p>
            <a:endParaRPr/>
          </a:p>
        </p:txBody>
      </p:sp>
      <p:sp>
        <p:nvSpPr>
          <p:cNvPr id="48" name="Google Shape;48;p2"/>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20957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69" y="5465600"/>
            <a:ext cx="12192048" cy="13924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268" name="Google Shape;268;p11"/>
          <p:cNvSpPr txBox="1">
            <a:spLocks noGrp="1"/>
          </p:cNvSpPr>
          <p:nvPr>
            <p:ph type="title" hasCustomPrompt="1"/>
          </p:nvPr>
        </p:nvSpPr>
        <p:spPr>
          <a:xfrm>
            <a:off x="1851500" y="1030300"/>
            <a:ext cx="8489200" cy="2484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10666">
                <a:solidFill>
                  <a:schemeClr val="lt1"/>
                </a:solidFill>
              </a:defRPr>
            </a:lvl1pPr>
            <a:lvl2pPr lvl="1" algn="ctr">
              <a:spcBef>
                <a:spcPts val="0"/>
              </a:spcBef>
              <a:spcAft>
                <a:spcPts val="0"/>
              </a:spcAft>
              <a:buClr>
                <a:schemeClr val="lt1"/>
              </a:buClr>
              <a:buSzPts val="8000"/>
              <a:buNone/>
              <a:defRPr sz="10666">
                <a:solidFill>
                  <a:schemeClr val="lt1"/>
                </a:solidFill>
              </a:defRPr>
            </a:lvl2pPr>
            <a:lvl3pPr lvl="2" algn="ctr">
              <a:spcBef>
                <a:spcPts val="0"/>
              </a:spcBef>
              <a:spcAft>
                <a:spcPts val="0"/>
              </a:spcAft>
              <a:buClr>
                <a:schemeClr val="lt1"/>
              </a:buClr>
              <a:buSzPts val="8000"/>
              <a:buNone/>
              <a:defRPr sz="10666">
                <a:solidFill>
                  <a:schemeClr val="lt1"/>
                </a:solidFill>
              </a:defRPr>
            </a:lvl3pPr>
            <a:lvl4pPr lvl="3" algn="ctr">
              <a:spcBef>
                <a:spcPts val="0"/>
              </a:spcBef>
              <a:spcAft>
                <a:spcPts val="0"/>
              </a:spcAft>
              <a:buClr>
                <a:schemeClr val="lt1"/>
              </a:buClr>
              <a:buSzPts val="8000"/>
              <a:buNone/>
              <a:defRPr sz="10666">
                <a:solidFill>
                  <a:schemeClr val="lt1"/>
                </a:solidFill>
              </a:defRPr>
            </a:lvl4pPr>
            <a:lvl5pPr lvl="4" algn="ctr">
              <a:spcBef>
                <a:spcPts val="0"/>
              </a:spcBef>
              <a:spcAft>
                <a:spcPts val="0"/>
              </a:spcAft>
              <a:buClr>
                <a:schemeClr val="lt1"/>
              </a:buClr>
              <a:buSzPts val="8000"/>
              <a:buNone/>
              <a:defRPr sz="10666">
                <a:solidFill>
                  <a:schemeClr val="lt1"/>
                </a:solidFill>
              </a:defRPr>
            </a:lvl5pPr>
            <a:lvl6pPr lvl="5" algn="ctr">
              <a:spcBef>
                <a:spcPts val="0"/>
              </a:spcBef>
              <a:spcAft>
                <a:spcPts val="0"/>
              </a:spcAft>
              <a:buClr>
                <a:schemeClr val="lt1"/>
              </a:buClr>
              <a:buSzPts val="8000"/>
              <a:buNone/>
              <a:defRPr sz="10666">
                <a:solidFill>
                  <a:schemeClr val="lt1"/>
                </a:solidFill>
              </a:defRPr>
            </a:lvl6pPr>
            <a:lvl7pPr lvl="6" algn="ctr">
              <a:spcBef>
                <a:spcPts val="0"/>
              </a:spcBef>
              <a:spcAft>
                <a:spcPts val="0"/>
              </a:spcAft>
              <a:buClr>
                <a:schemeClr val="lt1"/>
              </a:buClr>
              <a:buSzPts val="8000"/>
              <a:buNone/>
              <a:defRPr sz="10666">
                <a:solidFill>
                  <a:schemeClr val="lt1"/>
                </a:solidFill>
              </a:defRPr>
            </a:lvl7pPr>
            <a:lvl8pPr lvl="7" algn="ctr">
              <a:spcBef>
                <a:spcPts val="0"/>
              </a:spcBef>
              <a:spcAft>
                <a:spcPts val="0"/>
              </a:spcAft>
              <a:buClr>
                <a:schemeClr val="lt1"/>
              </a:buClr>
              <a:buSzPts val="8000"/>
              <a:buNone/>
              <a:defRPr sz="10666">
                <a:solidFill>
                  <a:schemeClr val="lt1"/>
                </a:solidFill>
              </a:defRPr>
            </a:lvl8pPr>
            <a:lvl9pPr lvl="8" algn="ctr">
              <a:spcBef>
                <a:spcPts val="0"/>
              </a:spcBef>
              <a:spcAft>
                <a:spcPts val="0"/>
              </a:spcAft>
              <a:buClr>
                <a:schemeClr val="lt1"/>
              </a:buClr>
              <a:buSzPts val="8000"/>
              <a:buNone/>
              <a:defRPr sz="10666">
                <a:solidFill>
                  <a:schemeClr val="lt1"/>
                </a:solidFill>
              </a:defRPr>
            </a:lvl9pPr>
          </a:lstStyle>
          <a:p>
            <a:r>
              <a:t>xx%</a:t>
            </a:r>
          </a:p>
        </p:txBody>
      </p:sp>
      <p:sp>
        <p:nvSpPr>
          <p:cNvPr id="269" name="Google Shape;269;p11"/>
          <p:cNvSpPr txBox="1">
            <a:spLocks noGrp="1"/>
          </p:cNvSpPr>
          <p:nvPr>
            <p:ph type="body" idx="1"/>
          </p:nvPr>
        </p:nvSpPr>
        <p:spPr>
          <a:xfrm>
            <a:off x="1851500" y="3616400"/>
            <a:ext cx="8489200" cy="1481600"/>
          </a:xfrm>
          <a:prstGeom prst="rect">
            <a:avLst/>
          </a:prstGeom>
        </p:spPr>
        <p:txBody>
          <a:bodyPr spcFirstLastPara="1" wrap="square" lIns="91425" tIns="91425" rIns="91425" bIns="91425" anchor="t" anchorCtr="0">
            <a:normAutofit/>
          </a:bodyPr>
          <a:lstStyle>
            <a:lvl1pPr marL="609585" lvl="0" indent="-414856" algn="ctr">
              <a:spcBef>
                <a:spcPts val="0"/>
              </a:spcBef>
              <a:spcAft>
                <a:spcPts val="0"/>
              </a:spcAft>
              <a:buClr>
                <a:schemeClr val="lt1"/>
              </a:buClr>
              <a:buSzPts val="1300"/>
              <a:buChar char="●"/>
              <a:defRPr>
                <a:solidFill>
                  <a:schemeClr val="lt1"/>
                </a:solidFill>
              </a:defRPr>
            </a:lvl1pPr>
            <a:lvl2pPr marL="1219170" lvl="1" indent="-397923" algn="ctr">
              <a:spcBef>
                <a:spcPts val="0"/>
              </a:spcBef>
              <a:spcAft>
                <a:spcPts val="0"/>
              </a:spcAft>
              <a:buClr>
                <a:schemeClr val="lt1"/>
              </a:buClr>
              <a:buSzPts val="1100"/>
              <a:buChar char="○"/>
              <a:defRPr>
                <a:solidFill>
                  <a:schemeClr val="lt1"/>
                </a:solidFill>
              </a:defRPr>
            </a:lvl2pPr>
            <a:lvl3pPr marL="1828754" lvl="2" indent="-397923" algn="ctr">
              <a:spcBef>
                <a:spcPts val="0"/>
              </a:spcBef>
              <a:spcAft>
                <a:spcPts val="0"/>
              </a:spcAft>
              <a:buClr>
                <a:schemeClr val="lt1"/>
              </a:buClr>
              <a:buSzPts val="1100"/>
              <a:buChar char="■"/>
              <a:defRPr>
                <a:solidFill>
                  <a:schemeClr val="lt1"/>
                </a:solidFill>
              </a:defRPr>
            </a:lvl3pPr>
            <a:lvl4pPr marL="2438339" lvl="3" indent="-397923" algn="ctr">
              <a:spcBef>
                <a:spcPts val="0"/>
              </a:spcBef>
              <a:spcAft>
                <a:spcPts val="0"/>
              </a:spcAft>
              <a:buClr>
                <a:schemeClr val="lt1"/>
              </a:buClr>
              <a:buSzPts val="1100"/>
              <a:buChar char="●"/>
              <a:defRPr>
                <a:solidFill>
                  <a:schemeClr val="lt1"/>
                </a:solidFill>
              </a:defRPr>
            </a:lvl4pPr>
            <a:lvl5pPr marL="3047924" lvl="4" indent="-397923" algn="ctr">
              <a:spcBef>
                <a:spcPts val="0"/>
              </a:spcBef>
              <a:spcAft>
                <a:spcPts val="0"/>
              </a:spcAft>
              <a:buClr>
                <a:schemeClr val="lt1"/>
              </a:buClr>
              <a:buSzPts val="1100"/>
              <a:buChar char="○"/>
              <a:defRPr>
                <a:solidFill>
                  <a:schemeClr val="lt1"/>
                </a:solidFill>
              </a:defRPr>
            </a:lvl5pPr>
            <a:lvl6pPr marL="3657509" lvl="5" indent="-397923" algn="ctr">
              <a:spcBef>
                <a:spcPts val="0"/>
              </a:spcBef>
              <a:spcAft>
                <a:spcPts val="0"/>
              </a:spcAft>
              <a:buClr>
                <a:schemeClr val="lt1"/>
              </a:buClr>
              <a:buSzPts val="1100"/>
              <a:buChar char="■"/>
              <a:defRPr>
                <a:solidFill>
                  <a:schemeClr val="lt1"/>
                </a:solidFill>
              </a:defRPr>
            </a:lvl6pPr>
            <a:lvl7pPr marL="4267093" lvl="6" indent="-397923" algn="ctr">
              <a:spcBef>
                <a:spcPts val="0"/>
              </a:spcBef>
              <a:spcAft>
                <a:spcPts val="0"/>
              </a:spcAft>
              <a:buClr>
                <a:schemeClr val="lt1"/>
              </a:buClr>
              <a:buSzPts val="1100"/>
              <a:buChar char="●"/>
              <a:defRPr>
                <a:solidFill>
                  <a:schemeClr val="lt1"/>
                </a:solidFill>
              </a:defRPr>
            </a:lvl7pPr>
            <a:lvl8pPr marL="4876678" lvl="7" indent="-397923" algn="ctr">
              <a:spcBef>
                <a:spcPts val="0"/>
              </a:spcBef>
              <a:spcAft>
                <a:spcPts val="0"/>
              </a:spcAft>
              <a:buClr>
                <a:schemeClr val="lt1"/>
              </a:buClr>
              <a:buSzPts val="1100"/>
              <a:buChar char="○"/>
              <a:defRPr>
                <a:solidFill>
                  <a:schemeClr val="lt1"/>
                </a:solidFill>
              </a:defRPr>
            </a:lvl8pPr>
            <a:lvl9pPr marL="5486263" lvl="8" indent="-397923"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7434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19954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95693" y="4542"/>
            <a:ext cx="1644287" cy="1846047"/>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63" name="Google Shape;63;p3"/>
          <p:cNvGrpSpPr/>
          <p:nvPr/>
        </p:nvGrpSpPr>
        <p:grpSpPr>
          <a:xfrm>
            <a:off x="9033445" y="3872011"/>
            <a:ext cx="2914864" cy="29860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82" name="Google Shape;82;p3"/>
          <p:cNvSpPr txBox="1">
            <a:spLocks noGrp="1"/>
          </p:cNvSpPr>
          <p:nvPr>
            <p:ph type="title"/>
          </p:nvPr>
        </p:nvSpPr>
        <p:spPr>
          <a:xfrm>
            <a:off x="1098667" y="2151767"/>
            <a:ext cx="7810400" cy="24972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4800">
                <a:solidFill>
                  <a:schemeClr val="lt1"/>
                </a:solidFill>
              </a:defRPr>
            </a:lvl1pPr>
            <a:lvl2pPr lvl="1">
              <a:spcBef>
                <a:spcPts val="0"/>
              </a:spcBef>
              <a:spcAft>
                <a:spcPts val="0"/>
              </a:spcAft>
              <a:buClr>
                <a:schemeClr val="lt1"/>
              </a:buClr>
              <a:buSzPts val="3600"/>
              <a:buNone/>
              <a:defRPr sz="4800">
                <a:solidFill>
                  <a:schemeClr val="lt1"/>
                </a:solidFill>
              </a:defRPr>
            </a:lvl2pPr>
            <a:lvl3pPr lvl="2">
              <a:spcBef>
                <a:spcPts val="0"/>
              </a:spcBef>
              <a:spcAft>
                <a:spcPts val="0"/>
              </a:spcAft>
              <a:buClr>
                <a:schemeClr val="lt1"/>
              </a:buClr>
              <a:buSzPts val="3600"/>
              <a:buNone/>
              <a:defRPr sz="4800">
                <a:solidFill>
                  <a:schemeClr val="lt1"/>
                </a:solidFill>
              </a:defRPr>
            </a:lvl3pPr>
            <a:lvl4pPr lvl="3">
              <a:spcBef>
                <a:spcPts val="0"/>
              </a:spcBef>
              <a:spcAft>
                <a:spcPts val="0"/>
              </a:spcAft>
              <a:buClr>
                <a:schemeClr val="lt1"/>
              </a:buClr>
              <a:buSzPts val="3600"/>
              <a:buNone/>
              <a:defRPr sz="4800">
                <a:solidFill>
                  <a:schemeClr val="lt1"/>
                </a:solidFill>
              </a:defRPr>
            </a:lvl4pPr>
            <a:lvl5pPr lvl="4">
              <a:spcBef>
                <a:spcPts val="0"/>
              </a:spcBef>
              <a:spcAft>
                <a:spcPts val="0"/>
              </a:spcAft>
              <a:buClr>
                <a:schemeClr val="lt1"/>
              </a:buClr>
              <a:buSzPts val="3600"/>
              <a:buNone/>
              <a:defRPr sz="4800">
                <a:solidFill>
                  <a:schemeClr val="lt1"/>
                </a:solidFill>
              </a:defRPr>
            </a:lvl5pPr>
            <a:lvl6pPr lvl="5">
              <a:spcBef>
                <a:spcPts val="0"/>
              </a:spcBef>
              <a:spcAft>
                <a:spcPts val="0"/>
              </a:spcAft>
              <a:buClr>
                <a:schemeClr val="lt1"/>
              </a:buClr>
              <a:buSzPts val="3600"/>
              <a:buNone/>
              <a:defRPr sz="4800">
                <a:solidFill>
                  <a:schemeClr val="lt1"/>
                </a:solidFill>
              </a:defRPr>
            </a:lvl6pPr>
            <a:lvl7pPr lvl="6">
              <a:spcBef>
                <a:spcPts val="0"/>
              </a:spcBef>
              <a:spcAft>
                <a:spcPts val="0"/>
              </a:spcAft>
              <a:buClr>
                <a:schemeClr val="lt1"/>
              </a:buClr>
              <a:buSzPts val="3600"/>
              <a:buNone/>
              <a:defRPr sz="4800">
                <a:solidFill>
                  <a:schemeClr val="lt1"/>
                </a:solidFill>
              </a:defRPr>
            </a:lvl7pPr>
            <a:lvl8pPr lvl="7">
              <a:spcBef>
                <a:spcPts val="0"/>
              </a:spcBef>
              <a:spcAft>
                <a:spcPts val="0"/>
              </a:spcAft>
              <a:buClr>
                <a:schemeClr val="lt1"/>
              </a:buClr>
              <a:buSzPts val="3600"/>
              <a:buNone/>
              <a:defRPr sz="4800">
                <a:solidFill>
                  <a:schemeClr val="lt1"/>
                </a:solidFill>
              </a:defRPr>
            </a:lvl8pPr>
            <a:lvl9pPr lvl="8">
              <a:spcBef>
                <a:spcPts val="0"/>
              </a:spcBef>
              <a:spcAft>
                <a:spcPts val="0"/>
              </a:spcAft>
              <a:buClr>
                <a:schemeClr val="lt1"/>
              </a:buClr>
              <a:buSzPts val="3600"/>
              <a:buNone/>
              <a:defRPr sz="4800">
                <a:solidFill>
                  <a:schemeClr val="lt1"/>
                </a:solidFill>
              </a:defRPr>
            </a:lvl9pPr>
          </a:lstStyle>
          <a:p>
            <a:endParaRPr/>
          </a:p>
        </p:txBody>
      </p:sp>
      <p:sp>
        <p:nvSpPr>
          <p:cNvPr id="83" name="Google Shape;83;p3"/>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618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grpSp>
        <p:nvGrpSpPr>
          <p:cNvPr id="85" name="Google Shape;85;p4"/>
          <p:cNvGrpSpPr/>
          <p:nvPr/>
        </p:nvGrpSpPr>
        <p:grpSpPr>
          <a:xfrm>
            <a:off x="834621" y="399168"/>
            <a:ext cx="1332416" cy="1332416"/>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8" name="Google Shape;88;p4"/>
          <p:cNvSpPr txBox="1">
            <a:spLocks noGrp="1"/>
          </p:cNvSpPr>
          <p:nvPr>
            <p:ph type="title"/>
          </p:nvPr>
        </p:nvSpPr>
        <p:spPr>
          <a:xfrm>
            <a:off x="1738400" y="798100"/>
            <a:ext cx="9374000" cy="1332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738400" y="2653400"/>
            <a:ext cx="9374000" cy="3388800"/>
          </a:xfrm>
          <a:prstGeom prst="rect">
            <a:avLst/>
          </a:prstGeom>
        </p:spPr>
        <p:txBody>
          <a:bodyPr spcFirstLastPara="1" wrap="square" lIns="91425" tIns="91425" rIns="91425" bIns="91425" anchor="t" anchorCtr="0">
            <a:normAutofit/>
          </a:bodyPr>
          <a:lstStyle>
            <a:lvl1pPr marL="609585" lvl="0" indent="-414856">
              <a:spcBef>
                <a:spcPts val="0"/>
              </a:spcBef>
              <a:spcAft>
                <a:spcPts val="0"/>
              </a:spcAft>
              <a:buSzPts val="1300"/>
              <a:buChar char="●"/>
              <a:defRPr/>
            </a:lvl1pPr>
            <a:lvl2pPr marL="1219170" lvl="1" indent="-397923">
              <a:spcBef>
                <a:spcPts val="0"/>
              </a:spcBef>
              <a:spcAft>
                <a:spcPts val="0"/>
              </a:spcAft>
              <a:buSzPts val="1100"/>
              <a:buChar char="○"/>
              <a:defRPr/>
            </a:lvl2pPr>
            <a:lvl3pPr marL="1828754" lvl="2" indent="-397923">
              <a:spcBef>
                <a:spcPts val="0"/>
              </a:spcBef>
              <a:spcAft>
                <a:spcPts val="0"/>
              </a:spcAft>
              <a:buSzPts val="1100"/>
              <a:buChar char="■"/>
              <a:defRPr/>
            </a:lvl3pPr>
            <a:lvl4pPr marL="2438339" lvl="3" indent="-397923">
              <a:spcBef>
                <a:spcPts val="0"/>
              </a:spcBef>
              <a:spcAft>
                <a:spcPts val="0"/>
              </a:spcAft>
              <a:buSzPts val="1100"/>
              <a:buChar char="●"/>
              <a:defRPr/>
            </a:lvl4pPr>
            <a:lvl5pPr marL="3047924" lvl="4" indent="-397923">
              <a:spcBef>
                <a:spcPts val="0"/>
              </a:spcBef>
              <a:spcAft>
                <a:spcPts val="0"/>
              </a:spcAft>
              <a:buSzPts val="1100"/>
              <a:buChar char="○"/>
              <a:defRPr/>
            </a:lvl5pPr>
            <a:lvl6pPr marL="3657509" lvl="5" indent="-397923">
              <a:spcBef>
                <a:spcPts val="0"/>
              </a:spcBef>
              <a:spcAft>
                <a:spcPts val="0"/>
              </a:spcAft>
              <a:buSzPts val="1100"/>
              <a:buChar char="■"/>
              <a:defRPr/>
            </a:lvl6pPr>
            <a:lvl7pPr marL="4267093" lvl="6" indent="-397923">
              <a:spcBef>
                <a:spcPts val="0"/>
              </a:spcBef>
              <a:spcAft>
                <a:spcPts val="0"/>
              </a:spcAft>
              <a:buSzPts val="1100"/>
              <a:buChar char="●"/>
              <a:defRPr/>
            </a:lvl7pPr>
            <a:lvl8pPr marL="4876678" lvl="7" indent="-397923">
              <a:spcBef>
                <a:spcPts val="0"/>
              </a:spcBef>
              <a:spcAft>
                <a:spcPts val="0"/>
              </a:spcAft>
              <a:buSzPts val="1100"/>
              <a:buChar char="○"/>
              <a:defRPr/>
            </a:lvl8pPr>
            <a:lvl9pPr marL="5486263" lvl="8" indent="-397923">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736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91"/>
        <p:cNvGrpSpPr/>
        <p:nvPr/>
      </p:nvGrpSpPr>
      <p:grpSpPr>
        <a:xfrm>
          <a:off x="0" y="0"/>
          <a:ext cx="0" cy="0"/>
          <a:chOff x="0" y="0"/>
          <a:chExt cx="0" cy="0"/>
        </a:xfrm>
      </p:grpSpPr>
      <p:grpSp>
        <p:nvGrpSpPr>
          <p:cNvPr id="92" name="Google Shape;92;p5"/>
          <p:cNvGrpSpPr/>
          <p:nvPr/>
        </p:nvGrpSpPr>
        <p:grpSpPr>
          <a:xfrm>
            <a:off x="834621" y="399168"/>
            <a:ext cx="1332416" cy="1332416"/>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5" name="Google Shape;95;p5"/>
          <p:cNvSpPr txBox="1">
            <a:spLocks noGrp="1"/>
          </p:cNvSpPr>
          <p:nvPr>
            <p:ph type="title"/>
          </p:nvPr>
        </p:nvSpPr>
        <p:spPr>
          <a:xfrm>
            <a:off x="1738400" y="798100"/>
            <a:ext cx="9374000" cy="1332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738400" y="2653400"/>
            <a:ext cx="4574000" cy="3388800"/>
          </a:xfrm>
          <a:prstGeom prst="rect">
            <a:avLst/>
          </a:prstGeom>
        </p:spPr>
        <p:txBody>
          <a:bodyPr spcFirstLastPara="1" wrap="square" lIns="91425" tIns="91425" rIns="91425" bIns="91425" anchor="t" anchorCtr="0">
            <a:normAutofit/>
          </a:bodyPr>
          <a:lstStyle>
            <a:lvl1pPr marL="609585" lvl="0" indent="-414856">
              <a:spcBef>
                <a:spcPts val="0"/>
              </a:spcBef>
              <a:spcAft>
                <a:spcPts val="0"/>
              </a:spcAft>
              <a:buSzPts val="1300"/>
              <a:buChar char="●"/>
              <a:defRPr/>
            </a:lvl1pPr>
            <a:lvl2pPr marL="1219170" lvl="1" indent="-397923">
              <a:spcBef>
                <a:spcPts val="0"/>
              </a:spcBef>
              <a:spcAft>
                <a:spcPts val="0"/>
              </a:spcAft>
              <a:buSzPts val="1100"/>
              <a:buChar char="○"/>
              <a:defRPr/>
            </a:lvl2pPr>
            <a:lvl3pPr marL="1828754" lvl="2" indent="-397923">
              <a:spcBef>
                <a:spcPts val="0"/>
              </a:spcBef>
              <a:spcAft>
                <a:spcPts val="0"/>
              </a:spcAft>
              <a:buSzPts val="1100"/>
              <a:buChar char="■"/>
              <a:defRPr/>
            </a:lvl3pPr>
            <a:lvl4pPr marL="2438339" lvl="3" indent="-397923">
              <a:spcBef>
                <a:spcPts val="0"/>
              </a:spcBef>
              <a:spcAft>
                <a:spcPts val="0"/>
              </a:spcAft>
              <a:buSzPts val="1100"/>
              <a:buChar char="●"/>
              <a:defRPr/>
            </a:lvl4pPr>
            <a:lvl5pPr marL="3047924" lvl="4" indent="-397923">
              <a:spcBef>
                <a:spcPts val="0"/>
              </a:spcBef>
              <a:spcAft>
                <a:spcPts val="0"/>
              </a:spcAft>
              <a:buSzPts val="1100"/>
              <a:buChar char="○"/>
              <a:defRPr/>
            </a:lvl5pPr>
            <a:lvl6pPr marL="3657509" lvl="5" indent="-397923">
              <a:spcBef>
                <a:spcPts val="0"/>
              </a:spcBef>
              <a:spcAft>
                <a:spcPts val="0"/>
              </a:spcAft>
              <a:buSzPts val="1100"/>
              <a:buChar char="■"/>
              <a:defRPr/>
            </a:lvl6pPr>
            <a:lvl7pPr marL="4267093" lvl="6" indent="-397923">
              <a:spcBef>
                <a:spcPts val="0"/>
              </a:spcBef>
              <a:spcAft>
                <a:spcPts val="0"/>
              </a:spcAft>
              <a:buSzPts val="1100"/>
              <a:buChar char="●"/>
              <a:defRPr/>
            </a:lvl7pPr>
            <a:lvl8pPr marL="4876678" lvl="7" indent="-397923">
              <a:spcBef>
                <a:spcPts val="0"/>
              </a:spcBef>
              <a:spcAft>
                <a:spcPts val="0"/>
              </a:spcAft>
              <a:buSzPts val="1100"/>
              <a:buChar char="○"/>
              <a:defRPr/>
            </a:lvl8pPr>
            <a:lvl9pPr marL="5486263" lvl="8" indent="-397923">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6538200" y="2653400"/>
            <a:ext cx="4574000" cy="3388800"/>
          </a:xfrm>
          <a:prstGeom prst="rect">
            <a:avLst/>
          </a:prstGeom>
        </p:spPr>
        <p:txBody>
          <a:bodyPr spcFirstLastPara="1" wrap="square" lIns="91425" tIns="91425" rIns="91425" bIns="91425" anchor="t" anchorCtr="0">
            <a:normAutofit/>
          </a:bodyPr>
          <a:lstStyle>
            <a:lvl1pPr marL="609585" lvl="0" indent="-414856">
              <a:spcBef>
                <a:spcPts val="0"/>
              </a:spcBef>
              <a:spcAft>
                <a:spcPts val="0"/>
              </a:spcAft>
              <a:buSzPts val="1300"/>
              <a:buChar char="●"/>
              <a:defRPr/>
            </a:lvl1pPr>
            <a:lvl2pPr marL="1219170" lvl="1" indent="-397923">
              <a:spcBef>
                <a:spcPts val="0"/>
              </a:spcBef>
              <a:spcAft>
                <a:spcPts val="0"/>
              </a:spcAft>
              <a:buSzPts val="1100"/>
              <a:buChar char="○"/>
              <a:defRPr/>
            </a:lvl2pPr>
            <a:lvl3pPr marL="1828754" lvl="2" indent="-397923">
              <a:spcBef>
                <a:spcPts val="0"/>
              </a:spcBef>
              <a:spcAft>
                <a:spcPts val="0"/>
              </a:spcAft>
              <a:buSzPts val="1100"/>
              <a:buChar char="■"/>
              <a:defRPr/>
            </a:lvl3pPr>
            <a:lvl4pPr marL="2438339" lvl="3" indent="-397923">
              <a:spcBef>
                <a:spcPts val="0"/>
              </a:spcBef>
              <a:spcAft>
                <a:spcPts val="0"/>
              </a:spcAft>
              <a:buSzPts val="1100"/>
              <a:buChar char="●"/>
              <a:defRPr/>
            </a:lvl4pPr>
            <a:lvl5pPr marL="3047924" lvl="4" indent="-397923">
              <a:spcBef>
                <a:spcPts val="0"/>
              </a:spcBef>
              <a:spcAft>
                <a:spcPts val="0"/>
              </a:spcAft>
              <a:buSzPts val="1100"/>
              <a:buChar char="○"/>
              <a:defRPr/>
            </a:lvl5pPr>
            <a:lvl6pPr marL="3657509" lvl="5" indent="-397923">
              <a:spcBef>
                <a:spcPts val="0"/>
              </a:spcBef>
              <a:spcAft>
                <a:spcPts val="0"/>
              </a:spcAft>
              <a:buSzPts val="1100"/>
              <a:buChar char="■"/>
              <a:defRPr/>
            </a:lvl6pPr>
            <a:lvl7pPr marL="4267093" lvl="6" indent="-397923">
              <a:spcBef>
                <a:spcPts val="0"/>
              </a:spcBef>
              <a:spcAft>
                <a:spcPts val="0"/>
              </a:spcAft>
              <a:buSzPts val="1100"/>
              <a:buChar char="●"/>
              <a:defRPr/>
            </a:lvl7pPr>
            <a:lvl8pPr marL="4876678" lvl="7" indent="-397923">
              <a:spcBef>
                <a:spcPts val="0"/>
              </a:spcBef>
              <a:spcAft>
                <a:spcPts val="0"/>
              </a:spcAft>
              <a:buSzPts val="1100"/>
              <a:buChar char="○"/>
              <a:defRPr/>
            </a:lvl8pPr>
            <a:lvl9pPr marL="5486263" lvl="8" indent="-397923">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3451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9"/>
        <p:cNvGrpSpPr/>
        <p:nvPr/>
      </p:nvGrpSpPr>
      <p:grpSpPr>
        <a:xfrm>
          <a:off x="0" y="0"/>
          <a:ext cx="0" cy="0"/>
          <a:chOff x="0" y="0"/>
          <a:chExt cx="0" cy="0"/>
        </a:xfrm>
      </p:grpSpPr>
      <p:grpSp>
        <p:nvGrpSpPr>
          <p:cNvPr id="100" name="Google Shape;100;p6"/>
          <p:cNvGrpSpPr/>
          <p:nvPr/>
        </p:nvGrpSpPr>
        <p:grpSpPr>
          <a:xfrm>
            <a:off x="834621" y="399168"/>
            <a:ext cx="1332416" cy="1332416"/>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3" name="Google Shape;103;p6"/>
          <p:cNvSpPr txBox="1">
            <a:spLocks noGrp="1"/>
          </p:cNvSpPr>
          <p:nvPr>
            <p:ph type="title"/>
          </p:nvPr>
        </p:nvSpPr>
        <p:spPr>
          <a:xfrm>
            <a:off x="1738400" y="798100"/>
            <a:ext cx="9374000" cy="13324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48569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05"/>
        <p:cNvGrpSpPr/>
        <p:nvPr/>
      </p:nvGrpSpPr>
      <p:grpSpPr>
        <a:xfrm>
          <a:off x="0" y="0"/>
          <a:ext cx="0" cy="0"/>
          <a:chOff x="0" y="0"/>
          <a:chExt cx="0" cy="0"/>
        </a:xfrm>
      </p:grpSpPr>
      <p:grpSp>
        <p:nvGrpSpPr>
          <p:cNvPr id="106" name="Google Shape;106;p7"/>
          <p:cNvGrpSpPr/>
          <p:nvPr/>
        </p:nvGrpSpPr>
        <p:grpSpPr>
          <a:xfrm>
            <a:off x="834621" y="399168"/>
            <a:ext cx="1332416" cy="1332416"/>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9" name="Google Shape;109;p7"/>
          <p:cNvSpPr txBox="1">
            <a:spLocks noGrp="1"/>
          </p:cNvSpPr>
          <p:nvPr>
            <p:ph type="title"/>
          </p:nvPr>
        </p:nvSpPr>
        <p:spPr>
          <a:xfrm>
            <a:off x="1738400" y="798100"/>
            <a:ext cx="4416000" cy="212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738400" y="3079567"/>
            <a:ext cx="4416000" cy="2962400"/>
          </a:xfrm>
          <a:prstGeom prst="rect">
            <a:avLst/>
          </a:prstGeom>
        </p:spPr>
        <p:txBody>
          <a:bodyPr spcFirstLastPara="1" wrap="square" lIns="91425" tIns="91425" rIns="91425" bIns="91425" anchor="t" anchorCtr="0">
            <a:normAutofit/>
          </a:bodyPr>
          <a:lstStyle>
            <a:lvl1pPr marL="609585" lvl="0" indent="-414856">
              <a:spcBef>
                <a:spcPts val="0"/>
              </a:spcBef>
              <a:spcAft>
                <a:spcPts val="0"/>
              </a:spcAft>
              <a:buSzPts val="1300"/>
              <a:buChar char="●"/>
              <a:defRPr/>
            </a:lvl1pPr>
            <a:lvl2pPr marL="1219170" lvl="1" indent="-397923">
              <a:spcBef>
                <a:spcPts val="0"/>
              </a:spcBef>
              <a:spcAft>
                <a:spcPts val="0"/>
              </a:spcAft>
              <a:buSzPts val="1100"/>
              <a:buChar char="○"/>
              <a:defRPr/>
            </a:lvl2pPr>
            <a:lvl3pPr marL="1828754" lvl="2" indent="-397923">
              <a:spcBef>
                <a:spcPts val="0"/>
              </a:spcBef>
              <a:spcAft>
                <a:spcPts val="0"/>
              </a:spcAft>
              <a:buSzPts val="1100"/>
              <a:buChar char="■"/>
              <a:defRPr/>
            </a:lvl3pPr>
            <a:lvl4pPr marL="2438339" lvl="3" indent="-397923">
              <a:spcBef>
                <a:spcPts val="0"/>
              </a:spcBef>
              <a:spcAft>
                <a:spcPts val="0"/>
              </a:spcAft>
              <a:buSzPts val="1100"/>
              <a:buChar char="●"/>
              <a:defRPr/>
            </a:lvl4pPr>
            <a:lvl5pPr marL="3047924" lvl="4" indent="-397923">
              <a:spcBef>
                <a:spcPts val="0"/>
              </a:spcBef>
              <a:spcAft>
                <a:spcPts val="0"/>
              </a:spcAft>
              <a:buSzPts val="1100"/>
              <a:buChar char="○"/>
              <a:defRPr/>
            </a:lvl5pPr>
            <a:lvl6pPr marL="3657509" lvl="5" indent="-397923">
              <a:spcBef>
                <a:spcPts val="0"/>
              </a:spcBef>
              <a:spcAft>
                <a:spcPts val="0"/>
              </a:spcAft>
              <a:buSzPts val="1100"/>
              <a:buChar char="■"/>
              <a:defRPr/>
            </a:lvl6pPr>
            <a:lvl7pPr marL="4267093" lvl="6" indent="-397923">
              <a:spcBef>
                <a:spcPts val="0"/>
              </a:spcBef>
              <a:spcAft>
                <a:spcPts val="0"/>
              </a:spcAft>
              <a:buSzPts val="1100"/>
              <a:buChar char="●"/>
              <a:defRPr/>
            </a:lvl7pPr>
            <a:lvl8pPr marL="4876678" lvl="7" indent="-397923">
              <a:spcBef>
                <a:spcPts val="0"/>
              </a:spcBef>
              <a:spcAft>
                <a:spcPts val="0"/>
              </a:spcAft>
              <a:buSzPts val="1100"/>
              <a:buChar char="○"/>
              <a:defRPr/>
            </a:lvl8pPr>
            <a:lvl9pPr marL="5486263" lvl="8" indent="-397923">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47812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9155619" y="1741"/>
            <a:ext cx="3023268" cy="346892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125" name="Google Shape;125;p8"/>
          <p:cNvSpPr txBox="1">
            <a:spLocks noGrp="1"/>
          </p:cNvSpPr>
          <p:nvPr>
            <p:ph type="title"/>
          </p:nvPr>
        </p:nvSpPr>
        <p:spPr>
          <a:xfrm>
            <a:off x="1098667" y="1018133"/>
            <a:ext cx="7810400" cy="47644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4800">
                <a:solidFill>
                  <a:schemeClr val="lt1"/>
                </a:solidFill>
              </a:defRPr>
            </a:lvl1pPr>
            <a:lvl2pPr lvl="1">
              <a:spcBef>
                <a:spcPts val="0"/>
              </a:spcBef>
              <a:spcAft>
                <a:spcPts val="0"/>
              </a:spcAft>
              <a:buClr>
                <a:schemeClr val="lt1"/>
              </a:buClr>
              <a:buSzPts val="3600"/>
              <a:buNone/>
              <a:defRPr sz="4800">
                <a:solidFill>
                  <a:schemeClr val="lt1"/>
                </a:solidFill>
              </a:defRPr>
            </a:lvl2pPr>
            <a:lvl3pPr lvl="2">
              <a:spcBef>
                <a:spcPts val="0"/>
              </a:spcBef>
              <a:spcAft>
                <a:spcPts val="0"/>
              </a:spcAft>
              <a:buClr>
                <a:schemeClr val="lt1"/>
              </a:buClr>
              <a:buSzPts val="3600"/>
              <a:buNone/>
              <a:defRPr sz="4800">
                <a:solidFill>
                  <a:schemeClr val="lt1"/>
                </a:solidFill>
              </a:defRPr>
            </a:lvl3pPr>
            <a:lvl4pPr lvl="3">
              <a:spcBef>
                <a:spcPts val="0"/>
              </a:spcBef>
              <a:spcAft>
                <a:spcPts val="0"/>
              </a:spcAft>
              <a:buClr>
                <a:schemeClr val="lt1"/>
              </a:buClr>
              <a:buSzPts val="3600"/>
              <a:buNone/>
              <a:defRPr sz="4800">
                <a:solidFill>
                  <a:schemeClr val="lt1"/>
                </a:solidFill>
              </a:defRPr>
            </a:lvl4pPr>
            <a:lvl5pPr lvl="4">
              <a:spcBef>
                <a:spcPts val="0"/>
              </a:spcBef>
              <a:spcAft>
                <a:spcPts val="0"/>
              </a:spcAft>
              <a:buClr>
                <a:schemeClr val="lt1"/>
              </a:buClr>
              <a:buSzPts val="3600"/>
              <a:buNone/>
              <a:defRPr sz="4800">
                <a:solidFill>
                  <a:schemeClr val="lt1"/>
                </a:solidFill>
              </a:defRPr>
            </a:lvl5pPr>
            <a:lvl6pPr lvl="5">
              <a:spcBef>
                <a:spcPts val="0"/>
              </a:spcBef>
              <a:spcAft>
                <a:spcPts val="0"/>
              </a:spcAft>
              <a:buClr>
                <a:schemeClr val="lt1"/>
              </a:buClr>
              <a:buSzPts val="3600"/>
              <a:buNone/>
              <a:defRPr sz="4800">
                <a:solidFill>
                  <a:schemeClr val="lt1"/>
                </a:solidFill>
              </a:defRPr>
            </a:lvl6pPr>
            <a:lvl7pPr lvl="6">
              <a:spcBef>
                <a:spcPts val="0"/>
              </a:spcBef>
              <a:spcAft>
                <a:spcPts val="0"/>
              </a:spcAft>
              <a:buClr>
                <a:schemeClr val="lt1"/>
              </a:buClr>
              <a:buSzPts val="3600"/>
              <a:buNone/>
              <a:defRPr sz="4800">
                <a:solidFill>
                  <a:schemeClr val="lt1"/>
                </a:solidFill>
              </a:defRPr>
            </a:lvl7pPr>
            <a:lvl8pPr lvl="7">
              <a:spcBef>
                <a:spcPts val="0"/>
              </a:spcBef>
              <a:spcAft>
                <a:spcPts val="0"/>
              </a:spcAft>
              <a:buClr>
                <a:schemeClr val="lt1"/>
              </a:buClr>
              <a:buSzPts val="3600"/>
              <a:buNone/>
              <a:defRPr sz="4800">
                <a:solidFill>
                  <a:schemeClr val="lt1"/>
                </a:solidFill>
              </a:defRPr>
            </a:lvl8pPr>
            <a:lvl9pPr lvl="8">
              <a:spcBef>
                <a:spcPts val="0"/>
              </a:spcBef>
              <a:spcAft>
                <a:spcPts val="0"/>
              </a:spcAft>
              <a:buClr>
                <a:schemeClr val="lt1"/>
              </a:buClr>
              <a:buSzPts val="3600"/>
              <a:buNone/>
              <a:defRPr sz="4800">
                <a:solidFill>
                  <a:schemeClr val="lt1"/>
                </a:solidFill>
              </a:defRPr>
            </a:lvl9pPr>
          </a:lstStyle>
          <a:p>
            <a:endParaRPr/>
          </a:p>
        </p:txBody>
      </p:sp>
      <p:sp>
        <p:nvSpPr>
          <p:cNvPr id="126" name="Google Shape;126;p8"/>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952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27"/>
        <p:cNvGrpSpPr/>
        <p:nvPr/>
      </p:nvGrpSpPr>
      <p:grpSpPr>
        <a:xfrm>
          <a:off x="0" y="0"/>
          <a:ext cx="0" cy="0"/>
          <a:chOff x="0" y="0"/>
          <a:chExt cx="0" cy="0"/>
        </a:xfrm>
      </p:grpSpPr>
      <p:grpSp>
        <p:nvGrpSpPr>
          <p:cNvPr id="128" name="Google Shape;128;p9"/>
          <p:cNvGrpSpPr/>
          <p:nvPr/>
        </p:nvGrpSpPr>
        <p:grpSpPr>
          <a:xfrm>
            <a:off x="834621" y="399168"/>
            <a:ext cx="1332416" cy="1332416"/>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1" name="Google Shape;131;p9"/>
          <p:cNvSpPr txBox="1">
            <a:spLocks noGrp="1"/>
          </p:cNvSpPr>
          <p:nvPr>
            <p:ph type="title"/>
          </p:nvPr>
        </p:nvSpPr>
        <p:spPr>
          <a:xfrm>
            <a:off x="1738400" y="798100"/>
            <a:ext cx="4574000" cy="2653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738400" y="3657604"/>
            <a:ext cx="4574000" cy="968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2133"/>
            </a:lvl1pPr>
            <a:lvl2pPr lvl="1">
              <a:lnSpc>
                <a:spcPct val="100000"/>
              </a:lnSpc>
              <a:spcBef>
                <a:spcPts val="0"/>
              </a:spcBef>
              <a:spcAft>
                <a:spcPts val="0"/>
              </a:spcAft>
              <a:buSzPts val="1600"/>
              <a:buNone/>
              <a:defRPr sz="2133"/>
            </a:lvl2pPr>
            <a:lvl3pPr lvl="2">
              <a:lnSpc>
                <a:spcPct val="100000"/>
              </a:lnSpc>
              <a:spcBef>
                <a:spcPts val="0"/>
              </a:spcBef>
              <a:spcAft>
                <a:spcPts val="0"/>
              </a:spcAft>
              <a:buSzPts val="1600"/>
              <a:buNone/>
              <a:defRPr sz="2133"/>
            </a:lvl3pPr>
            <a:lvl4pPr lvl="3">
              <a:lnSpc>
                <a:spcPct val="100000"/>
              </a:lnSpc>
              <a:spcBef>
                <a:spcPts val="0"/>
              </a:spcBef>
              <a:spcAft>
                <a:spcPts val="0"/>
              </a:spcAft>
              <a:buSzPts val="1600"/>
              <a:buNone/>
              <a:defRPr sz="2133"/>
            </a:lvl4pPr>
            <a:lvl5pPr lvl="4">
              <a:lnSpc>
                <a:spcPct val="100000"/>
              </a:lnSpc>
              <a:spcBef>
                <a:spcPts val="0"/>
              </a:spcBef>
              <a:spcAft>
                <a:spcPts val="0"/>
              </a:spcAft>
              <a:buSzPts val="1600"/>
              <a:buNone/>
              <a:defRPr sz="2133"/>
            </a:lvl5pPr>
            <a:lvl6pPr lvl="5">
              <a:lnSpc>
                <a:spcPct val="100000"/>
              </a:lnSpc>
              <a:spcBef>
                <a:spcPts val="0"/>
              </a:spcBef>
              <a:spcAft>
                <a:spcPts val="0"/>
              </a:spcAft>
              <a:buSzPts val="1600"/>
              <a:buNone/>
              <a:defRPr sz="2133"/>
            </a:lvl6pPr>
            <a:lvl7pPr lvl="6">
              <a:lnSpc>
                <a:spcPct val="100000"/>
              </a:lnSpc>
              <a:spcBef>
                <a:spcPts val="0"/>
              </a:spcBef>
              <a:spcAft>
                <a:spcPts val="0"/>
              </a:spcAft>
              <a:buSzPts val="1600"/>
              <a:buNone/>
              <a:defRPr sz="2133"/>
            </a:lvl7pPr>
            <a:lvl8pPr lvl="7">
              <a:lnSpc>
                <a:spcPct val="100000"/>
              </a:lnSpc>
              <a:spcBef>
                <a:spcPts val="0"/>
              </a:spcBef>
              <a:spcAft>
                <a:spcPts val="0"/>
              </a:spcAft>
              <a:buSzPts val="1600"/>
              <a:buNone/>
              <a:defRPr sz="2133"/>
            </a:lvl8pPr>
            <a:lvl9pPr lvl="8">
              <a:lnSpc>
                <a:spcPct val="100000"/>
              </a:lnSpc>
              <a:spcBef>
                <a:spcPts val="0"/>
              </a:spcBef>
              <a:spcAft>
                <a:spcPts val="0"/>
              </a:spcAft>
              <a:buSzPts val="1600"/>
              <a:buNone/>
              <a:defRPr sz="2133"/>
            </a:lvl9pPr>
          </a:lstStyle>
          <a:p>
            <a:endParaRPr/>
          </a:p>
        </p:txBody>
      </p:sp>
      <p:sp>
        <p:nvSpPr>
          <p:cNvPr id="133" name="Google Shape;133;p9"/>
          <p:cNvSpPr txBox="1">
            <a:spLocks noGrp="1"/>
          </p:cNvSpPr>
          <p:nvPr>
            <p:ph type="body" idx="2"/>
          </p:nvPr>
        </p:nvSpPr>
        <p:spPr>
          <a:xfrm>
            <a:off x="6538267" y="881333"/>
            <a:ext cx="4574000" cy="51608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609585" lvl="0" indent="-414856">
              <a:spcBef>
                <a:spcPts val="0"/>
              </a:spcBef>
              <a:spcAft>
                <a:spcPts val="0"/>
              </a:spcAft>
              <a:buSzPts val="1300"/>
              <a:buChar char="●"/>
              <a:defRPr/>
            </a:lvl1pPr>
            <a:lvl2pPr marL="1219170" lvl="1" indent="-397923">
              <a:spcBef>
                <a:spcPts val="0"/>
              </a:spcBef>
              <a:spcAft>
                <a:spcPts val="0"/>
              </a:spcAft>
              <a:buSzPts val="1100"/>
              <a:buChar char="○"/>
              <a:defRPr/>
            </a:lvl2pPr>
            <a:lvl3pPr marL="1828754" lvl="2" indent="-397923">
              <a:spcBef>
                <a:spcPts val="0"/>
              </a:spcBef>
              <a:spcAft>
                <a:spcPts val="0"/>
              </a:spcAft>
              <a:buSzPts val="1100"/>
              <a:buChar char="■"/>
              <a:defRPr/>
            </a:lvl3pPr>
            <a:lvl4pPr marL="2438339" lvl="3" indent="-397923">
              <a:spcBef>
                <a:spcPts val="0"/>
              </a:spcBef>
              <a:spcAft>
                <a:spcPts val="0"/>
              </a:spcAft>
              <a:buSzPts val="1100"/>
              <a:buChar char="●"/>
              <a:defRPr/>
            </a:lvl4pPr>
            <a:lvl5pPr marL="3047924" lvl="4" indent="-397923">
              <a:spcBef>
                <a:spcPts val="0"/>
              </a:spcBef>
              <a:spcAft>
                <a:spcPts val="0"/>
              </a:spcAft>
              <a:buSzPts val="1100"/>
              <a:buChar char="○"/>
              <a:defRPr/>
            </a:lvl5pPr>
            <a:lvl6pPr marL="3657509" lvl="5" indent="-397923">
              <a:spcBef>
                <a:spcPts val="0"/>
              </a:spcBef>
              <a:spcAft>
                <a:spcPts val="0"/>
              </a:spcAft>
              <a:buSzPts val="1100"/>
              <a:buChar char="■"/>
              <a:defRPr/>
            </a:lvl6pPr>
            <a:lvl7pPr marL="4267093" lvl="6" indent="-397923">
              <a:spcBef>
                <a:spcPts val="0"/>
              </a:spcBef>
              <a:spcAft>
                <a:spcPts val="0"/>
              </a:spcAft>
              <a:buSzPts val="1100"/>
              <a:buChar char="●"/>
              <a:defRPr/>
            </a:lvl7pPr>
            <a:lvl8pPr marL="4876678" lvl="7" indent="-397923">
              <a:spcBef>
                <a:spcPts val="0"/>
              </a:spcBef>
              <a:spcAft>
                <a:spcPts val="0"/>
              </a:spcAft>
              <a:buSzPts val="1100"/>
              <a:buChar char="○"/>
              <a:defRPr/>
            </a:lvl8pPr>
            <a:lvl9pPr marL="5486263" lvl="8" indent="-397923">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8750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35"/>
        <p:cNvGrpSpPr/>
        <p:nvPr/>
      </p:nvGrpSpPr>
      <p:grpSpPr>
        <a:xfrm>
          <a:off x="0" y="0"/>
          <a:ext cx="0" cy="0"/>
          <a:chOff x="0" y="0"/>
          <a:chExt cx="0" cy="0"/>
        </a:xfrm>
      </p:grpSpPr>
      <p:grpSp>
        <p:nvGrpSpPr>
          <p:cNvPr id="136" name="Google Shape;136;p10"/>
          <p:cNvGrpSpPr/>
          <p:nvPr/>
        </p:nvGrpSpPr>
        <p:grpSpPr>
          <a:xfrm>
            <a:off x="951164" y="5129492"/>
            <a:ext cx="1100523" cy="1100523"/>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9" name="Google Shape;139;p10"/>
          <p:cNvSpPr txBox="1">
            <a:spLocks noGrp="1"/>
          </p:cNvSpPr>
          <p:nvPr>
            <p:ph type="body" idx="1"/>
          </p:nvPr>
        </p:nvSpPr>
        <p:spPr>
          <a:xfrm>
            <a:off x="1738400" y="5518633"/>
            <a:ext cx="7790800" cy="713200"/>
          </a:xfrm>
          <a:prstGeom prst="rect">
            <a:avLst/>
          </a:prstGeom>
        </p:spPr>
        <p:txBody>
          <a:bodyPr spcFirstLastPara="1" wrap="square" lIns="91425" tIns="91425" rIns="91425" bIns="91425" anchor="t" anchorCtr="0">
            <a:normAutofit/>
          </a:bodyPr>
          <a:lstStyle>
            <a:lvl1pPr marL="609585" lvl="0" indent="-304792">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5340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11268061" y="6315968"/>
            <a:ext cx="731600" cy="524800"/>
          </a:xfrm>
          <a:prstGeom prst="rect">
            <a:avLst/>
          </a:prstGeom>
          <a:noFill/>
          <a:ln>
            <a:noFill/>
          </a:ln>
        </p:spPr>
        <p:txBody>
          <a:bodyPr spcFirstLastPara="1" wrap="square" lIns="91425" tIns="91425" rIns="91425" bIns="91425" anchor="ctr" anchorCtr="0">
            <a:normAutofit/>
          </a:bodyPr>
          <a:lstStyle>
            <a:lvl1pPr lvl="0" algn="r">
              <a:buNone/>
              <a:defRPr sz="1200">
                <a:solidFill>
                  <a:schemeClr val="dk2"/>
                </a:solidFill>
                <a:latin typeface="Nunito"/>
                <a:ea typeface="Nunito"/>
                <a:cs typeface="Nunito"/>
                <a:sym typeface="Nunito"/>
              </a:defRPr>
            </a:lvl1pPr>
            <a:lvl2pPr lvl="1" algn="r">
              <a:buNone/>
              <a:defRPr sz="1200">
                <a:solidFill>
                  <a:schemeClr val="dk2"/>
                </a:solidFill>
                <a:latin typeface="Nunito"/>
                <a:ea typeface="Nunito"/>
                <a:cs typeface="Nunito"/>
                <a:sym typeface="Nunito"/>
              </a:defRPr>
            </a:lvl2pPr>
            <a:lvl3pPr lvl="2" algn="r">
              <a:buNone/>
              <a:defRPr sz="1200">
                <a:solidFill>
                  <a:schemeClr val="dk2"/>
                </a:solidFill>
                <a:latin typeface="Nunito"/>
                <a:ea typeface="Nunito"/>
                <a:cs typeface="Nunito"/>
                <a:sym typeface="Nunito"/>
              </a:defRPr>
            </a:lvl3pPr>
            <a:lvl4pPr lvl="3" algn="r">
              <a:buNone/>
              <a:defRPr sz="1200">
                <a:solidFill>
                  <a:schemeClr val="dk2"/>
                </a:solidFill>
                <a:latin typeface="Nunito"/>
                <a:ea typeface="Nunito"/>
                <a:cs typeface="Nunito"/>
                <a:sym typeface="Nunito"/>
              </a:defRPr>
            </a:lvl4pPr>
            <a:lvl5pPr lvl="4" algn="r">
              <a:buNone/>
              <a:defRPr sz="1200">
                <a:solidFill>
                  <a:schemeClr val="dk2"/>
                </a:solidFill>
                <a:latin typeface="Nunito"/>
                <a:ea typeface="Nunito"/>
                <a:cs typeface="Nunito"/>
                <a:sym typeface="Nunito"/>
              </a:defRPr>
            </a:lvl5pPr>
            <a:lvl6pPr lvl="5" algn="r">
              <a:buNone/>
              <a:defRPr sz="1200">
                <a:solidFill>
                  <a:schemeClr val="dk2"/>
                </a:solidFill>
                <a:latin typeface="Nunito"/>
                <a:ea typeface="Nunito"/>
                <a:cs typeface="Nunito"/>
                <a:sym typeface="Nunito"/>
              </a:defRPr>
            </a:lvl6pPr>
            <a:lvl7pPr lvl="6" algn="r">
              <a:buNone/>
              <a:defRPr sz="1200">
                <a:solidFill>
                  <a:schemeClr val="dk2"/>
                </a:solidFill>
                <a:latin typeface="Nunito"/>
                <a:ea typeface="Nunito"/>
                <a:cs typeface="Nunito"/>
                <a:sym typeface="Nunito"/>
              </a:defRPr>
            </a:lvl7pPr>
            <a:lvl8pPr lvl="7" algn="r">
              <a:buNone/>
              <a:defRPr sz="1200">
                <a:solidFill>
                  <a:schemeClr val="dk2"/>
                </a:solidFill>
                <a:latin typeface="Nunito"/>
                <a:ea typeface="Nunito"/>
                <a:cs typeface="Nunito"/>
                <a:sym typeface="Nunito"/>
              </a:defRPr>
            </a:lvl8pPr>
            <a:lvl9pPr lvl="8" algn="r">
              <a:buNone/>
              <a:defRPr sz="1200">
                <a:solidFill>
                  <a:schemeClr val="dk2"/>
                </a:solidFill>
                <a:latin typeface="Nunito"/>
                <a:ea typeface="Nunito"/>
                <a:cs typeface="Nunito"/>
                <a:sym typeface="Nuni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81437560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2"/>
          <p:cNvSpPr txBox="1">
            <a:spLocks noGrp="1"/>
          </p:cNvSpPr>
          <p:nvPr>
            <p:ph type="ctrTitle"/>
          </p:nvPr>
        </p:nvSpPr>
        <p:spPr>
          <a:xfrm>
            <a:off x="1098667" y="2151751"/>
            <a:ext cx="5674000" cy="2497200"/>
          </a:xfrm>
          <a:prstGeom prst="rect">
            <a:avLst/>
          </a:prstGeom>
        </p:spPr>
        <p:txBody>
          <a:bodyPr spcFirstLastPara="1" wrap="square" lIns="121900" tIns="121900" rIns="121900" bIns="121900" anchor="ctr" anchorCtr="0">
            <a:normAutofit/>
          </a:bodyPr>
          <a:lstStyle/>
          <a:p>
            <a:r>
              <a:rPr lang="en" dirty="0"/>
              <a:t>Session Slides</a:t>
            </a:r>
            <a:endParaRPr dirty="0"/>
          </a:p>
        </p:txBody>
      </p:sp>
      <p:sp>
        <p:nvSpPr>
          <p:cNvPr id="338" name="Google Shape;338;p22"/>
          <p:cNvSpPr txBox="1">
            <a:spLocks noGrp="1"/>
          </p:cNvSpPr>
          <p:nvPr>
            <p:ph type="subTitle" idx="1"/>
          </p:nvPr>
        </p:nvSpPr>
        <p:spPr>
          <a:xfrm>
            <a:off x="1098667" y="4795067"/>
            <a:ext cx="5674000" cy="927200"/>
          </a:xfrm>
          <a:prstGeom prst="rect">
            <a:avLst/>
          </a:prstGeom>
        </p:spPr>
        <p:txBody>
          <a:bodyPr spcFirstLastPara="1" wrap="square" lIns="121900" tIns="121900" rIns="121900" bIns="121900" anchor="t" anchorCtr="0">
            <a:normAutofit fontScale="85000" lnSpcReduction="20000"/>
          </a:bodyPr>
          <a:lstStyle/>
          <a:p>
            <a:pPr marL="0" indent="0"/>
            <a:r>
              <a:rPr lang="en" dirty="0"/>
              <a:t>Goals for Session</a:t>
            </a:r>
            <a:endParaRPr dirty="0"/>
          </a:p>
          <a:p>
            <a:pPr marL="0" indent="0"/>
            <a:r>
              <a:rPr lang="en" dirty="0"/>
              <a:t>Agenda and Activities</a:t>
            </a:r>
            <a:endParaRPr dirty="0"/>
          </a:p>
          <a:p>
            <a:pPr marL="0" indent="0"/>
            <a:r>
              <a:rPr lang="en" dirty="0"/>
              <a:t>Final Reflection</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6"/>
          <p:cNvSpPr txBox="1">
            <a:spLocks noGrp="1"/>
          </p:cNvSpPr>
          <p:nvPr>
            <p:ph type="title"/>
          </p:nvPr>
        </p:nvSpPr>
        <p:spPr>
          <a:xfrm>
            <a:off x="1738400" y="798100"/>
            <a:ext cx="9374000" cy="1332400"/>
          </a:xfrm>
          <a:prstGeom prst="rect">
            <a:avLst/>
          </a:prstGeom>
        </p:spPr>
        <p:txBody>
          <a:bodyPr spcFirstLastPara="1" wrap="square" lIns="121900" tIns="121900" rIns="121900" bIns="121900" anchor="t" anchorCtr="0">
            <a:normAutofit/>
          </a:bodyPr>
          <a:lstStyle/>
          <a:p>
            <a:r>
              <a:rPr lang="en"/>
              <a:t>Session Goals </a:t>
            </a:r>
            <a:endParaRPr/>
          </a:p>
        </p:txBody>
      </p:sp>
      <p:sp>
        <p:nvSpPr>
          <p:cNvPr id="298" name="Google Shape;298;p16"/>
          <p:cNvSpPr txBox="1">
            <a:spLocks noGrp="1"/>
          </p:cNvSpPr>
          <p:nvPr>
            <p:ph type="body" idx="1"/>
          </p:nvPr>
        </p:nvSpPr>
        <p:spPr>
          <a:xfrm>
            <a:off x="1738400" y="2653400"/>
            <a:ext cx="4574000" cy="3388800"/>
          </a:xfrm>
          <a:prstGeom prst="rect">
            <a:avLst/>
          </a:prstGeom>
        </p:spPr>
        <p:txBody>
          <a:bodyPr spcFirstLastPara="1" wrap="square" lIns="121900" tIns="121900" rIns="121900" bIns="121900" anchor="t" anchorCtr="0">
            <a:normAutofit lnSpcReduction="10000"/>
          </a:bodyPr>
          <a:lstStyle/>
          <a:p>
            <a:pPr marL="0" indent="0">
              <a:buNone/>
            </a:pPr>
            <a:r>
              <a:rPr lang="en" sz="1867"/>
              <a:t>GOALS:</a:t>
            </a:r>
            <a:endParaRPr sz="1867"/>
          </a:p>
          <a:p>
            <a:pPr marL="0" indent="0">
              <a:spcBef>
                <a:spcPts val="1600"/>
              </a:spcBef>
              <a:buNone/>
            </a:pPr>
            <a:r>
              <a:rPr lang="en" sz="1867"/>
              <a:t>Share the work that you are doing on your own as you go through the course</a:t>
            </a:r>
            <a:endParaRPr sz="1867"/>
          </a:p>
          <a:p>
            <a:pPr marL="0" indent="0">
              <a:spcBef>
                <a:spcPts val="1600"/>
              </a:spcBef>
              <a:buNone/>
            </a:pPr>
            <a:r>
              <a:rPr lang="en" sz="1867"/>
              <a:t>Reflect on your learning</a:t>
            </a:r>
            <a:endParaRPr sz="1867"/>
          </a:p>
          <a:p>
            <a:pPr marL="0" indent="0">
              <a:spcBef>
                <a:spcPts val="1600"/>
              </a:spcBef>
              <a:buNone/>
            </a:pPr>
            <a:r>
              <a:rPr lang="en" sz="1867"/>
              <a:t>Practice some of the tools that you were introduced to in the course </a:t>
            </a:r>
            <a:endParaRPr sz="1867"/>
          </a:p>
          <a:p>
            <a:pPr marL="0" indent="0">
              <a:spcBef>
                <a:spcPts val="1600"/>
              </a:spcBef>
              <a:spcAft>
                <a:spcPts val="1600"/>
              </a:spcAft>
              <a:buNone/>
            </a:pPr>
            <a:r>
              <a:rPr lang="en" sz="1867"/>
              <a:t>Get to know others in your lab/class</a:t>
            </a:r>
            <a:endParaRPr sz="1867"/>
          </a:p>
        </p:txBody>
      </p:sp>
      <p:sp>
        <p:nvSpPr>
          <p:cNvPr id="299" name="Google Shape;299;p16"/>
          <p:cNvSpPr txBox="1">
            <a:spLocks noGrp="1"/>
          </p:cNvSpPr>
          <p:nvPr>
            <p:ph type="body" idx="2"/>
          </p:nvPr>
        </p:nvSpPr>
        <p:spPr>
          <a:xfrm>
            <a:off x="6538200" y="2653400"/>
            <a:ext cx="4574000" cy="3388800"/>
          </a:xfrm>
          <a:prstGeom prst="rect">
            <a:avLst/>
          </a:prstGeom>
        </p:spPr>
        <p:txBody>
          <a:bodyPr spcFirstLastPara="1" wrap="square" lIns="121900" tIns="121900" rIns="121900" bIns="121900" anchor="t" anchorCtr="0">
            <a:normAutofit/>
          </a:bodyPr>
          <a:lstStyle/>
          <a:p>
            <a:pPr marL="0" indent="0">
              <a:buNone/>
            </a:pPr>
            <a:r>
              <a:rPr lang="en" sz="1867"/>
              <a:t>STRUCTURE:</a:t>
            </a:r>
            <a:endParaRPr sz="1867"/>
          </a:p>
          <a:p>
            <a:pPr marL="0" indent="0">
              <a:spcBef>
                <a:spcPts val="1600"/>
              </a:spcBef>
              <a:buNone/>
            </a:pPr>
            <a:r>
              <a:rPr lang="en" sz="1867"/>
              <a:t>Will meet every two weeks for 1.5 hours</a:t>
            </a:r>
            <a:endParaRPr sz="1867"/>
          </a:p>
          <a:p>
            <a:pPr marL="0" indent="0">
              <a:spcBef>
                <a:spcPts val="1600"/>
              </a:spcBef>
              <a:buNone/>
            </a:pPr>
            <a:r>
              <a:rPr lang="en" sz="1867"/>
              <a:t>Large and small group discussions</a:t>
            </a:r>
            <a:endParaRPr sz="1867"/>
          </a:p>
          <a:p>
            <a:pPr marL="0" indent="0">
              <a:spcBef>
                <a:spcPts val="1600"/>
              </a:spcBef>
              <a:spcAft>
                <a:spcPts val="1600"/>
              </a:spcAft>
              <a:buNone/>
            </a:pPr>
            <a:r>
              <a:rPr lang="en" sz="1867"/>
              <a:t>Reflection activity at the end of each session</a:t>
            </a:r>
            <a:endParaRPr sz="1867"/>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26"/>
          <p:cNvSpPr txBox="1">
            <a:spLocks noGrp="1"/>
          </p:cNvSpPr>
          <p:nvPr>
            <p:ph type="ctrTitle"/>
          </p:nvPr>
        </p:nvSpPr>
        <p:spPr>
          <a:xfrm>
            <a:off x="1098667" y="2151751"/>
            <a:ext cx="5674000" cy="2497200"/>
          </a:xfrm>
          <a:prstGeom prst="rect">
            <a:avLst/>
          </a:prstGeom>
        </p:spPr>
        <p:txBody>
          <a:bodyPr spcFirstLastPara="1" wrap="square" lIns="121900" tIns="121900" rIns="121900" bIns="121900" anchor="ctr" anchorCtr="0">
            <a:normAutofit/>
          </a:bodyPr>
          <a:lstStyle/>
          <a:p>
            <a:r>
              <a:rPr lang="en"/>
              <a:t>Activities &amp; Discussions</a:t>
            </a:r>
            <a:endParaRPr/>
          </a:p>
        </p:txBody>
      </p:sp>
      <p:sp>
        <p:nvSpPr>
          <p:cNvPr id="364" name="Google Shape;364;p26"/>
          <p:cNvSpPr txBox="1">
            <a:spLocks noGrp="1"/>
          </p:cNvSpPr>
          <p:nvPr>
            <p:ph type="subTitle" idx="1"/>
          </p:nvPr>
        </p:nvSpPr>
        <p:spPr>
          <a:xfrm>
            <a:off x="1098667" y="4795067"/>
            <a:ext cx="5674000" cy="927200"/>
          </a:xfrm>
          <a:prstGeom prst="rect">
            <a:avLst/>
          </a:prstGeom>
        </p:spPr>
        <p:txBody>
          <a:bodyPr spcFirstLastPara="1" wrap="square" lIns="121900" tIns="121900" rIns="121900" bIns="121900" anchor="t" anchorCtr="0">
            <a:normAutofit/>
          </a:bodyPr>
          <a:lstStyle/>
          <a:p>
            <a:pPr marL="0" inden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tx2">
                <a:lumMod val="20000"/>
                <a:lumOff val="80000"/>
              </a:schemeClr>
            </a:gs>
            <a:gs pos="89000">
              <a:schemeClr val="tx2">
                <a:lumMod val="40000"/>
                <a:lumOff val="60000"/>
              </a:schemeClr>
            </a:gs>
            <a:gs pos="100000">
              <a:schemeClr val="tx2">
                <a:lumMod val="60000"/>
                <a:lumOff val="40000"/>
              </a:schemeClr>
            </a:gs>
          </a:gsLst>
          <a:lin ang="5400000" scaled="1"/>
        </a:gradFill>
        <a:effectLst/>
      </p:bgPr>
    </p:bg>
    <p:spTree>
      <p:nvGrpSpPr>
        <p:cNvPr id="1" name="Shape 390"/>
        <p:cNvGrpSpPr/>
        <p:nvPr/>
      </p:nvGrpSpPr>
      <p:grpSpPr>
        <a:xfrm>
          <a:off x="0" y="0"/>
          <a:ext cx="0" cy="0"/>
          <a:chOff x="0" y="0"/>
          <a:chExt cx="0" cy="0"/>
        </a:xfrm>
      </p:grpSpPr>
      <p:sp>
        <p:nvSpPr>
          <p:cNvPr id="391" name="Google Shape;391;p30"/>
          <p:cNvSpPr txBox="1">
            <a:spLocks noGrp="1"/>
          </p:cNvSpPr>
          <p:nvPr>
            <p:ph type="title"/>
          </p:nvPr>
        </p:nvSpPr>
        <p:spPr>
          <a:xfrm>
            <a:off x="1738400" y="798100"/>
            <a:ext cx="9374000" cy="1332400"/>
          </a:xfrm>
          <a:prstGeom prst="rect">
            <a:avLst/>
          </a:prstGeom>
        </p:spPr>
        <p:txBody>
          <a:bodyPr spcFirstLastPara="1" wrap="square" lIns="121900" tIns="121900" rIns="121900" bIns="121900" anchor="t" anchorCtr="0">
            <a:normAutofit/>
          </a:bodyPr>
          <a:lstStyle/>
          <a:p>
            <a:r>
              <a:rPr lang="en-US" dirty="0"/>
              <a:t>TRAGEDIES in the Lab</a:t>
            </a:r>
            <a:endParaRPr dirty="0"/>
          </a:p>
        </p:txBody>
      </p:sp>
      <p:sp>
        <p:nvSpPr>
          <p:cNvPr id="392" name="Google Shape;392;p30"/>
          <p:cNvSpPr txBox="1">
            <a:spLocks noGrp="1"/>
          </p:cNvSpPr>
          <p:nvPr>
            <p:ph type="body" idx="1"/>
          </p:nvPr>
        </p:nvSpPr>
        <p:spPr>
          <a:xfrm>
            <a:off x="1738400" y="1734600"/>
            <a:ext cx="9374000" cy="3388800"/>
          </a:xfrm>
          <a:prstGeom prst="rect">
            <a:avLst/>
          </a:prstGeom>
        </p:spPr>
        <p:txBody>
          <a:bodyPr spcFirstLastPara="1" wrap="square" lIns="121900" tIns="121900" rIns="121900" bIns="121900" anchor="t" anchorCtr="0">
            <a:normAutofit/>
          </a:bodyPr>
          <a:lstStyle/>
          <a:p>
            <a:pPr marL="0" indent="0">
              <a:buNone/>
            </a:pPr>
            <a:r>
              <a:rPr lang="en-US" sz="1867" dirty="0"/>
              <a:t>In Scene 1.4, </a:t>
            </a:r>
            <a:r>
              <a:rPr lang="en-US" sz="1800" dirty="0">
                <a:effectLst/>
              </a:rPr>
              <a:t>Dr. </a:t>
            </a:r>
            <a:r>
              <a:rPr lang="en-US" sz="1800" dirty="0" err="1">
                <a:effectLst/>
              </a:rPr>
              <a:t>Heideberg</a:t>
            </a:r>
            <a:r>
              <a:rPr lang="en-US" sz="1800" dirty="0">
                <a:effectLst/>
              </a:rPr>
              <a:t> directs Darren to put grad student Meena Anand in charge of the collaboration under Darren’s supervision to help remedy the delays in the collaboration. Take time to discuss the following questions (20 minutes):</a:t>
            </a:r>
          </a:p>
          <a:p>
            <a:pPr marL="0" indent="0">
              <a:buNone/>
            </a:pPr>
            <a:endParaRPr lang="en-US" sz="1800" dirty="0">
              <a:effectLst/>
            </a:endParaRPr>
          </a:p>
          <a:p>
            <a:pPr marL="342900" indent="-342900"/>
            <a:r>
              <a:rPr lang="en-US" sz="1867" dirty="0"/>
              <a:t>Which elements of the TRAGEDIES do you observe in the scene?</a:t>
            </a:r>
          </a:p>
          <a:p>
            <a:pPr marL="342900" indent="-342900"/>
            <a:r>
              <a:rPr lang="en-US" sz="1867" dirty="0"/>
              <a:t>Which systemic conditions in a lab make TRAGEDIES more likely to occur? Could the conditions be changed?</a:t>
            </a:r>
          </a:p>
        </p:txBody>
      </p:sp>
      <p:sp>
        <p:nvSpPr>
          <p:cNvPr id="393" name="Google Shape;393;p30"/>
          <p:cNvSpPr txBox="1"/>
          <p:nvPr/>
        </p:nvSpPr>
        <p:spPr>
          <a:xfrm>
            <a:off x="9599980" y="264500"/>
            <a:ext cx="2339420" cy="533504"/>
          </a:xfrm>
          <a:prstGeom prst="rect">
            <a:avLst/>
          </a:prstGeom>
          <a:solidFill>
            <a:srgbClr val="D9D2E9"/>
          </a:solidFill>
          <a:ln>
            <a:noFill/>
          </a:ln>
        </p:spPr>
        <p:txBody>
          <a:bodyPr spcFirstLastPara="1" wrap="square" lIns="121900" tIns="121900" rIns="121900" bIns="121900" anchor="t" anchorCtr="0">
            <a:spAutoFit/>
          </a:bodyPr>
          <a:lstStyle/>
          <a:p>
            <a:pPr defTabSz="1219170">
              <a:buClr>
                <a:srgbClr val="000000"/>
              </a:buClr>
            </a:pPr>
            <a:r>
              <a:rPr lang="en-US" sz="1867" kern="0" dirty="0">
                <a:solidFill>
                  <a:srgbClr val="000000"/>
                </a:solidFill>
                <a:latin typeface="Nunito"/>
                <a:ea typeface="Nunito"/>
                <a:cs typeface="Nunito"/>
                <a:sym typeface="Nunito"/>
              </a:rPr>
              <a:t>COMMUNICATION</a:t>
            </a:r>
            <a:endParaRPr sz="1867" kern="0" dirty="0">
              <a:solidFill>
                <a:srgbClr val="000000"/>
              </a:solidFill>
              <a:latin typeface="Nunito"/>
              <a:ea typeface="Nunito"/>
              <a:cs typeface="Nunito"/>
              <a:sym typeface="Nunito"/>
            </a:endParaRPr>
          </a:p>
        </p:txBody>
      </p:sp>
      <p:sp>
        <p:nvSpPr>
          <p:cNvPr id="394" name="Google Shape;394;p30"/>
          <p:cNvSpPr txBox="1"/>
          <p:nvPr/>
        </p:nvSpPr>
        <p:spPr>
          <a:xfrm>
            <a:off x="7696564" y="264500"/>
            <a:ext cx="1790400" cy="533504"/>
          </a:xfrm>
          <a:prstGeom prst="rect">
            <a:avLst/>
          </a:prstGeom>
          <a:solidFill>
            <a:schemeClr val="accent3"/>
          </a:solidFill>
          <a:ln>
            <a:noFill/>
          </a:ln>
        </p:spPr>
        <p:txBody>
          <a:bodyPr spcFirstLastPara="1" wrap="square" lIns="121900" tIns="121900" rIns="121900" bIns="121900" anchor="t" anchorCtr="0">
            <a:spAutoFit/>
          </a:bodyPr>
          <a:lstStyle/>
          <a:p>
            <a:pPr defTabSz="1219170">
              <a:buClr>
                <a:srgbClr val="000000"/>
              </a:buClr>
            </a:pPr>
            <a:r>
              <a:rPr lang="en" sz="1867" kern="0" dirty="0">
                <a:solidFill>
                  <a:srgbClr val="000000"/>
                </a:solidFill>
                <a:latin typeface="Nunito"/>
                <a:ea typeface="Nunito"/>
                <a:cs typeface="Nunito"/>
                <a:sym typeface="Nunito"/>
              </a:rPr>
              <a:t>TRAGEDIES</a:t>
            </a:r>
            <a:endParaRPr sz="1867" kern="0" dirty="0">
              <a:solidFill>
                <a:srgbClr val="000000"/>
              </a:solidFill>
              <a:latin typeface="Nunito"/>
              <a:ea typeface="Nunito"/>
              <a:cs typeface="Nunito"/>
              <a:sym typeface="Nunito"/>
            </a:endParaRPr>
          </a:p>
        </p:txBody>
      </p:sp>
      <p:pic>
        <p:nvPicPr>
          <p:cNvPr id="5" name="Picture 4">
            <a:extLst>
              <a:ext uri="{FF2B5EF4-FFF2-40B4-BE49-F238E27FC236}">
                <a16:creationId xmlns:a16="http://schemas.microsoft.com/office/drawing/2014/main" id="{889B071B-93A5-B77E-3BDA-E60E732446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0161" y="4246976"/>
            <a:ext cx="6469239" cy="2346524"/>
          </a:xfrm>
          <a:prstGeom prst="rect">
            <a:avLst/>
          </a:prstGeom>
          <a:noFill/>
          <a:extLst>
            <a:ext uri="{909E8E84-426E-40DD-AFC4-6F175D3DCCD1}">
              <a14:hiddenFill xmlns:a14="http://schemas.microsoft.com/office/drawing/2010/main">
                <a:solidFill>
                  <a:srgbClr val="FFFFFF"/>
                </a:solidFill>
              </a14:hiddenFill>
            </a:ext>
          </a:extLst>
        </p:spPr>
      </p:pic>
      <p:sp>
        <p:nvSpPr>
          <p:cNvPr id="2" name="Google Shape;393;p30">
            <a:extLst>
              <a:ext uri="{FF2B5EF4-FFF2-40B4-BE49-F238E27FC236}">
                <a16:creationId xmlns:a16="http://schemas.microsoft.com/office/drawing/2014/main" id="{406361FC-917A-79C9-0CBD-1C39B35BDC67}"/>
              </a:ext>
            </a:extLst>
          </p:cNvPr>
          <p:cNvSpPr txBox="1"/>
          <p:nvPr/>
        </p:nvSpPr>
        <p:spPr>
          <a:xfrm>
            <a:off x="4711700" y="264500"/>
            <a:ext cx="2930677" cy="533504"/>
          </a:xfrm>
          <a:prstGeom prst="rect">
            <a:avLst/>
          </a:prstGeom>
          <a:solidFill>
            <a:schemeClr val="tx2">
              <a:lumMod val="60000"/>
              <a:lumOff val="40000"/>
            </a:schemeClr>
          </a:solidFill>
          <a:ln>
            <a:noFill/>
          </a:ln>
        </p:spPr>
        <p:txBody>
          <a:bodyPr spcFirstLastPara="1" wrap="square" lIns="121900" tIns="121900" rIns="121900" bIns="121900" anchor="t" anchorCtr="0">
            <a:spAutoFit/>
          </a:bodyPr>
          <a:lstStyle/>
          <a:p>
            <a:pPr defTabSz="1219170">
              <a:buClr>
                <a:srgbClr val="000000"/>
              </a:buClr>
            </a:pPr>
            <a:r>
              <a:rPr lang="en-US" sz="1867" kern="0" dirty="0">
                <a:solidFill>
                  <a:srgbClr val="000000"/>
                </a:solidFill>
                <a:latin typeface="Nunito"/>
                <a:ea typeface="Nunito"/>
                <a:cs typeface="Nunito"/>
                <a:sym typeface="Nunito"/>
              </a:rPr>
              <a:t>PROGRAM REFLECTION</a:t>
            </a:r>
            <a:endParaRPr sz="1867" kern="0" dirty="0">
              <a:solidFill>
                <a:srgbClr val="000000"/>
              </a:solidFill>
              <a:latin typeface="Nunito"/>
              <a:ea typeface="Nunito"/>
              <a:cs typeface="Nunito"/>
              <a:sym typeface="Nuni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6">
                <a:lumMod val="20000"/>
                <a:lumOff val="80000"/>
              </a:schemeClr>
            </a:gs>
            <a:gs pos="89000">
              <a:schemeClr val="accent6">
                <a:lumMod val="40000"/>
                <a:lumOff val="60000"/>
              </a:schemeClr>
            </a:gs>
            <a:gs pos="100000">
              <a:schemeClr val="accent6">
                <a:lumMod val="60000"/>
                <a:lumOff val="40000"/>
              </a:schemeClr>
            </a:gs>
          </a:gsLst>
          <a:lin ang="5400000" scaled="1"/>
        </a:gradFill>
        <a:effectLst/>
      </p:bgPr>
    </p:bg>
    <p:spTree>
      <p:nvGrpSpPr>
        <p:cNvPr id="1" name="Shape 375"/>
        <p:cNvGrpSpPr/>
        <p:nvPr/>
      </p:nvGrpSpPr>
      <p:grpSpPr>
        <a:xfrm>
          <a:off x="0" y="0"/>
          <a:ext cx="0" cy="0"/>
          <a:chOff x="0" y="0"/>
          <a:chExt cx="0" cy="0"/>
        </a:xfrm>
      </p:grpSpPr>
      <p:sp>
        <p:nvSpPr>
          <p:cNvPr id="376" name="Google Shape;376;p28"/>
          <p:cNvSpPr txBox="1">
            <a:spLocks noGrp="1"/>
          </p:cNvSpPr>
          <p:nvPr>
            <p:ph type="title"/>
          </p:nvPr>
        </p:nvSpPr>
        <p:spPr>
          <a:xfrm>
            <a:off x="1738400" y="798100"/>
            <a:ext cx="9374000" cy="1332400"/>
          </a:xfrm>
          <a:prstGeom prst="rect">
            <a:avLst/>
          </a:prstGeom>
        </p:spPr>
        <p:txBody>
          <a:bodyPr spcFirstLastPara="1" wrap="square" lIns="121900" tIns="121900" rIns="121900" bIns="121900" anchor="t" anchorCtr="0">
            <a:normAutofit/>
          </a:bodyPr>
          <a:lstStyle/>
          <a:p>
            <a:r>
              <a:rPr lang="en-US" dirty="0"/>
              <a:t>Avoiding Career TRAGEDIES</a:t>
            </a:r>
          </a:p>
        </p:txBody>
      </p:sp>
      <p:sp>
        <p:nvSpPr>
          <p:cNvPr id="377" name="Google Shape;377;p28"/>
          <p:cNvSpPr txBox="1">
            <a:spLocks noGrp="1"/>
          </p:cNvSpPr>
          <p:nvPr>
            <p:ph type="body" idx="1"/>
          </p:nvPr>
        </p:nvSpPr>
        <p:spPr>
          <a:xfrm>
            <a:off x="300018" y="2691150"/>
            <a:ext cx="9374000" cy="3388800"/>
          </a:xfrm>
          <a:prstGeom prst="rect">
            <a:avLst/>
          </a:prstGeom>
        </p:spPr>
        <p:txBody>
          <a:bodyPr spcFirstLastPara="1" wrap="square" lIns="121900" tIns="121900" rIns="121900" bIns="121900" anchor="t" anchorCtr="0">
            <a:normAutofit/>
          </a:bodyPr>
          <a:lstStyle/>
          <a:p>
            <a:pPr marL="0" indent="0">
              <a:buNone/>
            </a:pPr>
            <a:r>
              <a:rPr lang="en" sz="1867" dirty="0"/>
              <a:t>With your group, discuss the following (10-15 minutes):</a:t>
            </a:r>
          </a:p>
          <a:p>
            <a:pPr marL="0" indent="0">
              <a:buNone/>
            </a:pPr>
            <a:endParaRPr lang="en" sz="1867" dirty="0"/>
          </a:p>
          <a:p>
            <a:pPr marL="342900" indent="-342900"/>
            <a:r>
              <a:rPr lang="en" sz="1867" dirty="0"/>
              <a:t>Which elements of TRAGEDIES do you see?</a:t>
            </a:r>
            <a:r>
              <a:rPr lang="en" sz="1667" dirty="0"/>
              <a:t> </a:t>
            </a:r>
          </a:p>
          <a:p>
            <a:pPr marL="952485" lvl="1" indent="-342900"/>
            <a:r>
              <a:rPr lang="en" sz="1467" dirty="0"/>
              <a:t>Darren’s choices?</a:t>
            </a:r>
          </a:p>
          <a:p>
            <a:pPr marL="952485" lvl="1" indent="-342900"/>
            <a:r>
              <a:rPr lang="en" sz="1467" dirty="0"/>
              <a:t>Heideburg’s choices?</a:t>
            </a:r>
          </a:p>
          <a:p>
            <a:pPr marL="0" indent="0">
              <a:spcBef>
                <a:spcPts val="1600"/>
              </a:spcBef>
              <a:spcAft>
                <a:spcPts val="1600"/>
              </a:spcAft>
              <a:buNone/>
            </a:pPr>
            <a:r>
              <a:rPr lang="en" dirty="0"/>
              <a:t> </a:t>
            </a:r>
            <a:endParaRPr dirty="0"/>
          </a:p>
        </p:txBody>
      </p:sp>
      <p:sp>
        <p:nvSpPr>
          <p:cNvPr id="3" name="Google Shape;393;p30">
            <a:extLst>
              <a:ext uri="{FF2B5EF4-FFF2-40B4-BE49-F238E27FC236}">
                <a16:creationId xmlns:a16="http://schemas.microsoft.com/office/drawing/2014/main" id="{5E449A11-F42A-5AF6-EEA0-6E1B73DB6708}"/>
              </a:ext>
            </a:extLst>
          </p:cNvPr>
          <p:cNvSpPr txBox="1"/>
          <p:nvPr/>
        </p:nvSpPr>
        <p:spPr>
          <a:xfrm>
            <a:off x="4711700" y="264500"/>
            <a:ext cx="2930677" cy="533504"/>
          </a:xfrm>
          <a:prstGeom prst="rect">
            <a:avLst/>
          </a:prstGeom>
          <a:solidFill>
            <a:schemeClr val="accent6">
              <a:lumMod val="40000"/>
              <a:lumOff val="60000"/>
            </a:schemeClr>
          </a:solidFill>
          <a:ln>
            <a:noFill/>
          </a:ln>
        </p:spPr>
        <p:txBody>
          <a:bodyPr spcFirstLastPara="1" wrap="square" lIns="121900" tIns="121900" rIns="121900" bIns="121900" anchor="t" anchorCtr="0">
            <a:spAutoFit/>
          </a:bodyPr>
          <a:lstStyle/>
          <a:p>
            <a:pPr algn="ctr" defTabSz="1219170">
              <a:buClr>
                <a:srgbClr val="000000"/>
              </a:buClr>
            </a:pPr>
            <a:r>
              <a:rPr lang="en-US" sz="1867" kern="0" dirty="0">
                <a:solidFill>
                  <a:srgbClr val="000000"/>
                </a:solidFill>
                <a:latin typeface="Nunito"/>
                <a:ea typeface="Nunito"/>
                <a:cs typeface="Nunito"/>
                <a:sym typeface="Nunito"/>
              </a:rPr>
              <a:t>LOGBOOK ACTIVITY</a:t>
            </a:r>
            <a:endParaRPr sz="1867" kern="0" dirty="0">
              <a:solidFill>
                <a:srgbClr val="000000"/>
              </a:solidFill>
              <a:latin typeface="Nunito"/>
              <a:ea typeface="Nunito"/>
              <a:cs typeface="Nunito"/>
              <a:sym typeface="Nunito"/>
            </a:endParaRPr>
          </a:p>
        </p:txBody>
      </p:sp>
      <p:sp>
        <p:nvSpPr>
          <p:cNvPr id="4" name="Google Shape;394;p30">
            <a:extLst>
              <a:ext uri="{FF2B5EF4-FFF2-40B4-BE49-F238E27FC236}">
                <a16:creationId xmlns:a16="http://schemas.microsoft.com/office/drawing/2014/main" id="{7F64D869-47BC-9326-D1AD-390B3014141F}"/>
              </a:ext>
            </a:extLst>
          </p:cNvPr>
          <p:cNvSpPr txBox="1"/>
          <p:nvPr/>
        </p:nvSpPr>
        <p:spPr>
          <a:xfrm>
            <a:off x="7883618" y="264500"/>
            <a:ext cx="1790400" cy="533504"/>
          </a:xfrm>
          <a:prstGeom prst="rect">
            <a:avLst/>
          </a:prstGeom>
          <a:solidFill>
            <a:schemeClr val="accent3"/>
          </a:solidFill>
          <a:ln>
            <a:noFill/>
          </a:ln>
        </p:spPr>
        <p:txBody>
          <a:bodyPr spcFirstLastPara="1" wrap="square" lIns="121900" tIns="121900" rIns="121900" bIns="121900" anchor="t" anchorCtr="0">
            <a:spAutoFit/>
          </a:bodyPr>
          <a:lstStyle/>
          <a:p>
            <a:pPr defTabSz="1219170">
              <a:buClr>
                <a:srgbClr val="000000"/>
              </a:buClr>
            </a:pPr>
            <a:r>
              <a:rPr lang="en" sz="1867" kern="0" dirty="0">
                <a:solidFill>
                  <a:srgbClr val="000000"/>
                </a:solidFill>
                <a:latin typeface="Nunito"/>
                <a:ea typeface="Nunito"/>
                <a:cs typeface="Nunito"/>
                <a:sym typeface="Nunito"/>
              </a:rPr>
              <a:t>TRAGEDIES</a:t>
            </a:r>
            <a:endParaRPr sz="1867" kern="0" dirty="0">
              <a:solidFill>
                <a:srgbClr val="000000"/>
              </a:solidFill>
              <a:latin typeface="Nunito"/>
              <a:ea typeface="Nunito"/>
              <a:cs typeface="Nunito"/>
              <a:sym typeface="Nunito"/>
            </a:endParaRPr>
          </a:p>
        </p:txBody>
      </p:sp>
      <p:pic>
        <p:nvPicPr>
          <p:cNvPr id="8" name="Picture 7">
            <a:extLst>
              <a:ext uri="{FF2B5EF4-FFF2-40B4-BE49-F238E27FC236}">
                <a16:creationId xmlns:a16="http://schemas.microsoft.com/office/drawing/2014/main" id="{FECF726C-3C97-51DB-E2FB-5004C1A11D87}"/>
              </a:ext>
            </a:extLst>
          </p:cNvPr>
          <p:cNvPicPr>
            <a:picLocks noChangeAspect="1"/>
          </p:cNvPicPr>
          <p:nvPr/>
        </p:nvPicPr>
        <p:blipFill>
          <a:blip r:embed="rId3"/>
          <a:stretch>
            <a:fillRect/>
          </a:stretch>
        </p:blipFill>
        <p:spPr>
          <a:xfrm>
            <a:off x="7356268" y="815800"/>
            <a:ext cx="4635500" cy="5842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tx1">
                <a:lumMod val="20000"/>
                <a:lumOff val="80000"/>
              </a:schemeClr>
            </a:gs>
            <a:gs pos="89000">
              <a:schemeClr val="tx1">
                <a:lumMod val="40000"/>
                <a:lumOff val="60000"/>
              </a:schemeClr>
            </a:gs>
            <a:gs pos="100000">
              <a:schemeClr val="tx1">
                <a:lumMod val="60000"/>
                <a:lumOff val="40000"/>
              </a:schemeClr>
            </a:gs>
          </a:gsLst>
          <a:lin ang="5400000" scaled="1"/>
        </a:gradFill>
        <a:effectLst/>
      </p:bgPr>
    </p:bg>
    <p:spTree>
      <p:nvGrpSpPr>
        <p:cNvPr id="1" name="Shape 398"/>
        <p:cNvGrpSpPr/>
        <p:nvPr/>
      </p:nvGrpSpPr>
      <p:grpSpPr>
        <a:xfrm>
          <a:off x="0" y="0"/>
          <a:ext cx="0" cy="0"/>
          <a:chOff x="0" y="0"/>
          <a:chExt cx="0" cy="0"/>
        </a:xfrm>
      </p:grpSpPr>
      <p:sp>
        <p:nvSpPr>
          <p:cNvPr id="399" name="Google Shape;399;p31"/>
          <p:cNvSpPr txBox="1">
            <a:spLocks noGrp="1"/>
          </p:cNvSpPr>
          <p:nvPr>
            <p:ph type="title"/>
          </p:nvPr>
        </p:nvSpPr>
        <p:spPr>
          <a:xfrm>
            <a:off x="1738400" y="798100"/>
            <a:ext cx="9374000" cy="1332400"/>
          </a:xfrm>
          <a:prstGeom prst="rect">
            <a:avLst/>
          </a:prstGeom>
        </p:spPr>
        <p:txBody>
          <a:bodyPr spcFirstLastPara="1" wrap="square" lIns="121900" tIns="121900" rIns="121900" bIns="121900" anchor="t" anchorCtr="0">
            <a:normAutofit/>
          </a:bodyPr>
          <a:lstStyle/>
          <a:p>
            <a:r>
              <a:rPr lang="en" dirty="0"/>
              <a:t>Better Sciene by Understanding TRAGEDIES</a:t>
            </a:r>
            <a:endParaRPr dirty="0"/>
          </a:p>
        </p:txBody>
      </p:sp>
      <p:sp>
        <p:nvSpPr>
          <p:cNvPr id="400" name="Google Shape;400;p31"/>
          <p:cNvSpPr txBox="1">
            <a:spLocks noGrp="1"/>
          </p:cNvSpPr>
          <p:nvPr>
            <p:ph type="body" idx="1"/>
          </p:nvPr>
        </p:nvSpPr>
        <p:spPr>
          <a:xfrm>
            <a:off x="1738400" y="2653400"/>
            <a:ext cx="9374000" cy="3388800"/>
          </a:xfrm>
          <a:prstGeom prst="rect">
            <a:avLst/>
          </a:prstGeom>
        </p:spPr>
        <p:txBody>
          <a:bodyPr spcFirstLastPara="1" wrap="square" lIns="121900" tIns="121900" rIns="121900" bIns="121900" anchor="t" anchorCtr="0">
            <a:normAutofit/>
          </a:bodyPr>
          <a:lstStyle/>
          <a:p>
            <a:pPr marL="0" indent="0">
              <a:buNone/>
            </a:pPr>
            <a:r>
              <a:rPr lang="en" sz="1800" dirty="0"/>
              <a:t>With your group, discuss the following question (10-15 minutes):</a:t>
            </a:r>
          </a:p>
          <a:p>
            <a:pPr marL="0" indent="0">
              <a:buNone/>
            </a:pPr>
            <a:endParaRPr lang="en-US" sz="1800" dirty="0"/>
          </a:p>
          <a:p>
            <a:pPr marL="285750" indent="-285750"/>
            <a:r>
              <a:rPr lang="en-US" sz="1800" dirty="0"/>
              <a:t>What are some reasons for delays in obtaining results in a lab, like in the scene?</a:t>
            </a:r>
          </a:p>
          <a:p>
            <a:pPr marL="285750" indent="-285750"/>
            <a:r>
              <a:rPr lang="en-US" sz="1800" dirty="0"/>
              <a:t>Which ones can be solved by putting appropriate protocols and processes in place?</a:t>
            </a:r>
          </a:p>
          <a:p>
            <a:pPr marL="285750" indent="-285750"/>
            <a:r>
              <a:rPr lang="en-US" sz="1800" dirty="0"/>
              <a:t>Which protocols and procedures are particularly useful when working with collaborators?</a:t>
            </a:r>
            <a:endParaRPr lang="en-US" sz="1600" dirty="0"/>
          </a:p>
          <a:p>
            <a:pPr marL="0" indent="0">
              <a:buNone/>
            </a:pPr>
            <a:endParaRPr lang="en-US" sz="1600" dirty="0"/>
          </a:p>
        </p:txBody>
      </p:sp>
      <p:sp>
        <p:nvSpPr>
          <p:cNvPr id="3" name="Google Shape;394;p30">
            <a:extLst>
              <a:ext uri="{FF2B5EF4-FFF2-40B4-BE49-F238E27FC236}">
                <a16:creationId xmlns:a16="http://schemas.microsoft.com/office/drawing/2014/main" id="{D2EB422A-F0EE-F7AE-C0F5-AFBB7A195402}"/>
              </a:ext>
            </a:extLst>
          </p:cNvPr>
          <p:cNvSpPr txBox="1"/>
          <p:nvPr/>
        </p:nvSpPr>
        <p:spPr>
          <a:xfrm>
            <a:off x="6447574" y="264596"/>
            <a:ext cx="1790400" cy="533504"/>
          </a:xfrm>
          <a:prstGeom prst="rect">
            <a:avLst/>
          </a:prstGeom>
          <a:solidFill>
            <a:schemeClr val="accent3"/>
          </a:solidFill>
          <a:ln>
            <a:noFill/>
          </a:ln>
        </p:spPr>
        <p:txBody>
          <a:bodyPr spcFirstLastPara="1" wrap="square" lIns="121900" tIns="121900" rIns="121900" bIns="121900" anchor="t" anchorCtr="0">
            <a:spAutoFit/>
          </a:bodyPr>
          <a:lstStyle/>
          <a:p>
            <a:pPr defTabSz="1219170">
              <a:buClr>
                <a:srgbClr val="000000"/>
              </a:buClr>
            </a:pPr>
            <a:r>
              <a:rPr lang="en" sz="1867" kern="0" dirty="0">
                <a:solidFill>
                  <a:srgbClr val="000000"/>
                </a:solidFill>
                <a:latin typeface="Nunito"/>
                <a:ea typeface="Nunito"/>
                <a:cs typeface="Nunito"/>
                <a:sym typeface="Nunito"/>
              </a:rPr>
              <a:t>TRAGEDIES</a:t>
            </a:r>
            <a:endParaRPr sz="1867" kern="0" dirty="0">
              <a:solidFill>
                <a:srgbClr val="000000"/>
              </a:solidFill>
              <a:latin typeface="Nunito"/>
              <a:ea typeface="Nunito"/>
              <a:cs typeface="Nunito"/>
              <a:sym typeface="Nunito"/>
            </a:endParaRPr>
          </a:p>
        </p:txBody>
      </p:sp>
      <p:sp>
        <p:nvSpPr>
          <p:cNvPr id="4" name="Google Shape;371;p27">
            <a:extLst>
              <a:ext uri="{FF2B5EF4-FFF2-40B4-BE49-F238E27FC236}">
                <a16:creationId xmlns:a16="http://schemas.microsoft.com/office/drawing/2014/main" id="{9EEA3A7D-BF6F-1AD6-27FF-48B8FBFA3AEB}"/>
              </a:ext>
            </a:extLst>
          </p:cNvPr>
          <p:cNvSpPr txBox="1"/>
          <p:nvPr/>
        </p:nvSpPr>
        <p:spPr>
          <a:xfrm>
            <a:off x="10305023" y="275200"/>
            <a:ext cx="1445682" cy="820825"/>
          </a:xfrm>
          <a:prstGeom prst="rect">
            <a:avLst/>
          </a:prstGeom>
          <a:solidFill>
            <a:schemeClr val="tx1"/>
          </a:solidFill>
          <a:ln>
            <a:noFill/>
          </a:ln>
        </p:spPr>
        <p:txBody>
          <a:bodyPr spcFirstLastPara="1" wrap="square" lIns="121900" tIns="121900" rIns="121900" bIns="121900" anchor="t" anchorCtr="0">
            <a:spAutoFit/>
          </a:bodyPr>
          <a:lstStyle/>
          <a:p>
            <a:pPr defTabSz="1219170">
              <a:buClr>
                <a:srgbClr val="000000"/>
              </a:buClr>
            </a:pPr>
            <a:r>
              <a:rPr lang="en-US" sz="1867" kern="0" dirty="0">
                <a:solidFill>
                  <a:srgbClr val="000000"/>
                </a:solidFill>
                <a:latin typeface="Nunito"/>
                <a:ea typeface="Nunito"/>
                <a:cs typeface="Nunito"/>
                <a:sym typeface="Nunito"/>
              </a:rPr>
              <a:t>BETTER SCIENCE</a:t>
            </a:r>
            <a:endParaRPr sz="1867" kern="0" dirty="0">
              <a:solidFill>
                <a:srgbClr val="000000"/>
              </a:solidFill>
              <a:latin typeface="Nunito"/>
              <a:ea typeface="Nunito"/>
              <a:cs typeface="Nunito"/>
              <a:sym typeface="Nunito"/>
            </a:endParaRPr>
          </a:p>
        </p:txBody>
      </p:sp>
    </p:spTree>
    <p:extLst>
      <p:ext uri="{BB962C8B-B14F-4D97-AF65-F5344CB8AC3E}">
        <p14:creationId xmlns:p14="http://schemas.microsoft.com/office/powerpoint/2010/main" val="441677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5">
                <a:lumMod val="20000"/>
                <a:lumOff val="80000"/>
              </a:schemeClr>
            </a:gs>
            <a:gs pos="89000">
              <a:schemeClr val="accent5">
                <a:lumMod val="40000"/>
                <a:lumOff val="60000"/>
              </a:schemeClr>
            </a:gs>
            <a:gs pos="100000">
              <a:schemeClr val="accent5">
                <a:lumMod val="60000"/>
                <a:lumOff val="40000"/>
              </a:schemeClr>
            </a:gs>
          </a:gsLst>
          <a:lin ang="5400000" scaled="1"/>
        </a:gradFill>
        <a:effectLst/>
      </p:bgPr>
    </p:bg>
    <p:spTree>
      <p:nvGrpSpPr>
        <p:cNvPr id="1" name="Shape 398"/>
        <p:cNvGrpSpPr/>
        <p:nvPr/>
      </p:nvGrpSpPr>
      <p:grpSpPr>
        <a:xfrm>
          <a:off x="0" y="0"/>
          <a:ext cx="0" cy="0"/>
          <a:chOff x="0" y="0"/>
          <a:chExt cx="0" cy="0"/>
        </a:xfrm>
      </p:grpSpPr>
      <p:sp>
        <p:nvSpPr>
          <p:cNvPr id="399" name="Google Shape;399;p31"/>
          <p:cNvSpPr txBox="1">
            <a:spLocks noGrp="1"/>
          </p:cNvSpPr>
          <p:nvPr>
            <p:ph type="title"/>
          </p:nvPr>
        </p:nvSpPr>
        <p:spPr>
          <a:xfrm>
            <a:off x="1738400" y="798100"/>
            <a:ext cx="9374000" cy="1332400"/>
          </a:xfrm>
          <a:prstGeom prst="rect">
            <a:avLst/>
          </a:prstGeom>
        </p:spPr>
        <p:txBody>
          <a:bodyPr spcFirstLastPara="1" wrap="square" lIns="121900" tIns="121900" rIns="121900" bIns="121900" anchor="t" anchorCtr="0">
            <a:normAutofit/>
          </a:bodyPr>
          <a:lstStyle/>
          <a:p>
            <a:r>
              <a:rPr lang="en" dirty="0"/>
              <a:t>Lab Manual Discussion Questions</a:t>
            </a:r>
            <a:endParaRPr dirty="0"/>
          </a:p>
        </p:txBody>
      </p:sp>
      <p:sp>
        <p:nvSpPr>
          <p:cNvPr id="400" name="Google Shape;400;p31"/>
          <p:cNvSpPr txBox="1">
            <a:spLocks noGrp="1"/>
          </p:cNvSpPr>
          <p:nvPr>
            <p:ph type="body" idx="1"/>
          </p:nvPr>
        </p:nvSpPr>
        <p:spPr>
          <a:xfrm>
            <a:off x="1738400" y="2653400"/>
            <a:ext cx="9374000" cy="3388800"/>
          </a:xfrm>
          <a:prstGeom prst="rect">
            <a:avLst/>
          </a:prstGeom>
        </p:spPr>
        <p:txBody>
          <a:bodyPr spcFirstLastPara="1" wrap="square" lIns="121900" tIns="121900" rIns="121900" bIns="121900" anchor="t" anchorCtr="0">
            <a:normAutofit lnSpcReduction="10000"/>
          </a:bodyPr>
          <a:lstStyle/>
          <a:p>
            <a:pPr marL="0" indent="0">
              <a:buNone/>
            </a:pPr>
            <a:r>
              <a:rPr lang="en-US" sz="1800" dirty="0"/>
              <a:t>For your discussion, remember that in this scene Dr. </a:t>
            </a:r>
            <a:r>
              <a:rPr lang="en-US" sz="1800" dirty="0" err="1"/>
              <a:t>Heideberg</a:t>
            </a:r>
            <a:r>
              <a:rPr lang="en-US" sz="1800" dirty="0"/>
              <a:t> directs Darren to put grad student Meena Anand in charge of the collaboration under Darren’s supervision to help remedy delays with the collaboration. </a:t>
            </a:r>
          </a:p>
          <a:p>
            <a:pPr marL="0" indent="0">
              <a:buNone/>
            </a:pPr>
            <a:endParaRPr lang="en-US" sz="1800" dirty="0"/>
          </a:p>
          <a:p>
            <a:pPr marL="0" indent="0">
              <a:buNone/>
            </a:pPr>
            <a:r>
              <a:rPr lang="en-US" sz="1800" dirty="0"/>
              <a:t>In small group Discuss the Following (10-15 Minutes):</a:t>
            </a:r>
          </a:p>
          <a:p>
            <a:pPr marL="0" indent="0">
              <a:buNone/>
            </a:pPr>
            <a:endParaRPr lang="en-US" sz="1600" dirty="0"/>
          </a:p>
          <a:p>
            <a:r>
              <a:rPr lang="en-US" sz="1800" dirty="0">
                <a:effectLst/>
              </a:rPr>
              <a:t>What information would be helpful to include in the lab manual about how to assign projects in a lab? Where in the lab manual would you put that info?</a:t>
            </a:r>
          </a:p>
          <a:p>
            <a:r>
              <a:rPr lang="en-US" sz="1800" dirty="0">
                <a:effectLst/>
              </a:rPr>
              <a:t>Would if be helpful to have information that relates to working with collaborators in a lab manual? What information would be helpful and where would you include it?</a:t>
            </a:r>
          </a:p>
        </p:txBody>
      </p:sp>
      <p:sp>
        <p:nvSpPr>
          <p:cNvPr id="2" name="Google Shape;371;p27">
            <a:extLst>
              <a:ext uri="{FF2B5EF4-FFF2-40B4-BE49-F238E27FC236}">
                <a16:creationId xmlns:a16="http://schemas.microsoft.com/office/drawing/2014/main" id="{6F26A3C0-FFAA-3DDA-DC88-A68A9FE8D52E}"/>
              </a:ext>
            </a:extLst>
          </p:cNvPr>
          <p:cNvSpPr txBox="1"/>
          <p:nvPr/>
        </p:nvSpPr>
        <p:spPr>
          <a:xfrm>
            <a:off x="9666718" y="275200"/>
            <a:ext cx="2042682" cy="533504"/>
          </a:xfrm>
          <a:prstGeom prst="rect">
            <a:avLst/>
          </a:prstGeom>
          <a:solidFill>
            <a:schemeClr val="accent5">
              <a:lumMod val="60000"/>
              <a:lumOff val="40000"/>
            </a:schemeClr>
          </a:solidFill>
          <a:ln>
            <a:noFill/>
          </a:ln>
        </p:spPr>
        <p:txBody>
          <a:bodyPr spcFirstLastPara="1" wrap="square" lIns="121900" tIns="121900" rIns="121900" bIns="121900" anchor="t" anchorCtr="0">
            <a:spAutoFit/>
          </a:bodyPr>
          <a:lstStyle/>
          <a:p>
            <a:pPr algn="ctr" defTabSz="1219170">
              <a:buClr>
                <a:srgbClr val="000000"/>
              </a:buClr>
            </a:pPr>
            <a:r>
              <a:rPr lang="en-US" sz="1867" kern="0" dirty="0">
                <a:solidFill>
                  <a:srgbClr val="000000"/>
                </a:solidFill>
                <a:latin typeface="Nunito"/>
                <a:ea typeface="Nunito"/>
                <a:cs typeface="Nunito"/>
                <a:sym typeface="Nunito"/>
              </a:rPr>
              <a:t>LAB MANUAL</a:t>
            </a:r>
            <a:endParaRPr sz="1867" kern="0" dirty="0">
              <a:solidFill>
                <a:srgbClr val="000000"/>
              </a:solidFill>
              <a:latin typeface="Nunito"/>
              <a:ea typeface="Nunito"/>
              <a:cs typeface="Nunito"/>
              <a:sym typeface="Nunito"/>
            </a:endParaRPr>
          </a:p>
        </p:txBody>
      </p:sp>
    </p:spTree>
    <p:extLst>
      <p:ext uri="{BB962C8B-B14F-4D97-AF65-F5344CB8AC3E}">
        <p14:creationId xmlns:p14="http://schemas.microsoft.com/office/powerpoint/2010/main" val="1046077194"/>
      </p:ext>
    </p:extLst>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4571</TotalTime>
  <Words>513</Words>
  <Application>Microsoft Office PowerPoint</Application>
  <PresentationFormat>Widescreen</PresentationFormat>
  <Paragraphs>53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Maven Pro</vt:lpstr>
      <vt:lpstr>Nunito</vt:lpstr>
      <vt:lpstr>Momentum</vt:lpstr>
      <vt:lpstr>Session Slides</vt:lpstr>
      <vt:lpstr>Session Goals </vt:lpstr>
      <vt:lpstr>Activities &amp; Discussions</vt:lpstr>
      <vt:lpstr>TRAGEDIES in the Lab</vt:lpstr>
      <vt:lpstr>Avoiding Career TRAGEDIES</vt:lpstr>
      <vt:lpstr>Better Sciene by Understanding TRAGEDIES</vt:lpstr>
      <vt:lpstr>Lab Manual 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King, Ben</dc:creator>
  <cp:lastModifiedBy>King, Ben</cp:lastModifiedBy>
  <cp:revision>9</cp:revision>
  <dcterms:created xsi:type="dcterms:W3CDTF">2023-02-06T22:13:40Z</dcterms:created>
  <dcterms:modified xsi:type="dcterms:W3CDTF">2023-02-21T22:54:28Z</dcterms:modified>
</cp:coreProperties>
</file>